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6"/>
  </p:notesMasterIdLst>
  <p:sldIdLst>
    <p:sldId id="609" r:id="rId2"/>
    <p:sldId id="610" r:id="rId3"/>
    <p:sldId id="607" r:id="rId4"/>
    <p:sldId id="335" r:id="rId5"/>
    <p:sldId id="262" r:id="rId6"/>
    <p:sldId id="611" r:id="rId7"/>
    <p:sldId id="616" r:id="rId8"/>
    <p:sldId id="613" r:id="rId9"/>
    <p:sldId id="615" r:id="rId10"/>
    <p:sldId id="272" r:id="rId11"/>
    <p:sldId id="266" r:id="rId12"/>
    <p:sldId id="598" r:id="rId13"/>
    <p:sldId id="621" r:id="rId14"/>
    <p:sldId id="617" r:id="rId15"/>
    <p:sldId id="620" r:id="rId16"/>
    <p:sldId id="271" r:id="rId17"/>
    <p:sldId id="274" r:id="rId18"/>
    <p:sldId id="275" r:id="rId19"/>
    <p:sldId id="276"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256" r:id="rId73"/>
    <p:sldId id="264" r:id="rId74"/>
    <p:sldId id="257" r:id="rId75"/>
    <p:sldId id="265" r:id="rId76"/>
    <p:sldId id="259" r:id="rId77"/>
    <p:sldId id="336" r:id="rId78"/>
    <p:sldId id="258" r:id="rId79"/>
    <p:sldId id="267" r:id="rId80"/>
    <p:sldId id="260" r:id="rId81"/>
    <p:sldId id="337" r:id="rId82"/>
    <p:sldId id="338" r:id="rId83"/>
    <p:sldId id="269" r:id="rId84"/>
    <p:sldId id="339" r:id="rId85"/>
    <p:sldId id="263" r:id="rId86"/>
    <p:sldId id="270" r:id="rId87"/>
    <p:sldId id="599" r:id="rId88"/>
    <p:sldId id="340" r:id="rId89"/>
    <p:sldId id="342" r:id="rId90"/>
    <p:sldId id="604" r:id="rId91"/>
    <p:sldId id="618" r:id="rId92"/>
    <p:sldId id="603" r:id="rId93"/>
    <p:sldId id="619" r:id="rId94"/>
    <p:sldId id="605" r:id="rId9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9EE3"/>
    <a:srgbClr val="27B6E8"/>
    <a:srgbClr val="FF2F92"/>
    <a:srgbClr val="AF3037"/>
    <a:srgbClr val="212E58"/>
    <a:srgbClr val="FBB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29"/>
    <p:restoredTop sz="95976"/>
  </p:normalViewPr>
  <p:slideViewPr>
    <p:cSldViewPr snapToGrid="0" snapToObjects="1">
      <p:cViewPr varScale="1">
        <p:scale>
          <a:sx n="95" d="100"/>
          <a:sy n="95" d="100"/>
        </p:scale>
        <p:origin x="2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63E9B-C299-284E-97D4-61342B7F6B2C}" type="datetimeFigureOut">
              <a:rPr lang="es-CL" smtClean="0"/>
              <a:t>09-01-22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A78B7-7BA4-6F4E-92E1-03F80CF07696}" type="slidenum">
              <a:rPr lang="es-CL" smtClean="0"/>
              <a:t>‹Nº›</a:t>
            </a:fld>
            <a:endParaRPr lang="es-CL"/>
          </a:p>
        </p:txBody>
      </p:sp>
    </p:spTree>
    <p:extLst>
      <p:ext uri="{BB962C8B-B14F-4D97-AF65-F5344CB8AC3E}">
        <p14:creationId xmlns:p14="http://schemas.microsoft.com/office/powerpoint/2010/main" val="2896377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1DCFC594-A503-9646-99D9-A91E44B6E0A7}" type="slidenum">
              <a:rPr lang="es-CL" smtClean="0"/>
              <a:t>87</a:t>
            </a:fld>
            <a:endParaRPr lang="es-CL"/>
          </a:p>
        </p:txBody>
      </p:sp>
    </p:spTree>
    <p:extLst>
      <p:ext uri="{BB962C8B-B14F-4D97-AF65-F5344CB8AC3E}">
        <p14:creationId xmlns:p14="http://schemas.microsoft.com/office/powerpoint/2010/main" val="2980428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821DD5-21DD-4D41-9B3D-462780D000B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CCB6521E-6543-4B4A-850E-9D6071ADE8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798EE34E-8F6F-8E46-A6C0-DF8441BD890B}"/>
              </a:ext>
            </a:extLst>
          </p:cNvPr>
          <p:cNvSpPr>
            <a:spLocks noGrp="1"/>
          </p:cNvSpPr>
          <p:nvPr>
            <p:ph type="dt" sz="half" idx="10"/>
          </p:nvPr>
        </p:nvSpPr>
        <p:spPr/>
        <p:txBody>
          <a:bodyPr/>
          <a:lstStyle/>
          <a:p>
            <a:fld id="{080CBBF1-D4E3-A448-BB8E-70DA50F61D1F}" type="datetimeFigureOut">
              <a:rPr lang="es-CL" smtClean="0"/>
              <a:t>09-01-22</a:t>
            </a:fld>
            <a:endParaRPr lang="es-CL"/>
          </a:p>
        </p:txBody>
      </p:sp>
      <p:sp>
        <p:nvSpPr>
          <p:cNvPr id="5" name="Marcador de pie de página 4">
            <a:extLst>
              <a:ext uri="{FF2B5EF4-FFF2-40B4-BE49-F238E27FC236}">
                <a16:creationId xmlns:a16="http://schemas.microsoft.com/office/drawing/2014/main" id="{98312C25-24DA-E24A-AAC8-1B3ABE730E2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FD29DB7-7725-8341-9C99-24E18486D51A}"/>
              </a:ext>
            </a:extLst>
          </p:cNvPr>
          <p:cNvSpPr>
            <a:spLocks noGrp="1"/>
          </p:cNvSpPr>
          <p:nvPr>
            <p:ph type="sldNum" sz="quarter" idx="12"/>
          </p:nvPr>
        </p:nvSpPr>
        <p:spPr/>
        <p:txBody>
          <a:bodyPr/>
          <a:lstStyle/>
          <a:p>
            <a:fld id="{F93558CE-EA19-1C44-A600-50B8E2EB9C96}" type="slidenum">
              <a:rPr lang="es-CL" smtClean="0"/>
              <a:t>‹Nº›</a:t>
            </a:fld>
            <a:endParaRPr lang="es-CL"/>
          </a:p>
        </p:txBody>
      </p:sp>
    </p:spTree>
    <p:extLst>
      <p:ext uri="{BB962C8B-B14F-4D97-AF65-F5344CB8AC3E}">
        <p14:creationId xmlns:p14="http://schemas.microsoft.com/office/powerpoint/2010/main" val="1123849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FDDE3C-3775-3C47-BDE8-71FFF4C61F17}"/>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F814932-953B-6142-B5F6-28994306D826}"/>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4C2D081-09A3-B74C-9DD3-3EDA8EF9FB24}"/>
              </a:ext>
            </a:extLst>
          </p:cNvPr>
          <p:cNvSpPr>
            <a:spLocks noGrp="1"/>
          </p:cNvSpPr>
          <p:nvPr>
            <p:ph type="dt" sz="half" idx="10"/>
          </p:nvPr>
        </p:nvSpPr>
        <p:spPr/>
        <p:txBody>
          <a:bodyPr/>
          <a:lstStyle/>
          <a:p>
            <a:fld id="{080CBBF1-D4E3-A448-BB8E-70DA50F61D1F}" type="datetimeFigureOut">
              <a:rPr lang="es-CL" smtClean="0"/>
              <a:t>09-01-22</a:t>
            </a:fld>
            <a:endParaRPr lang="es-CL"/>
          </a:p>
        </p:txBody>
      </p:sp>
      <p:sp>
        <p:nvSpPr>
          <p:cNvPr id="5" name="Marcador de pie de página 4">
            <a:extLst>
              <a:ext uri="{FF2B5EF4-FFF2-40B4-BE49-F238E27FC236}">
                <a16:creationId xmlns:a16="http://schemas.microsoft.com/office/drawing/2014/main" id="{9337876C-2C2F-8946-9578-532226D9533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89C6AAA-82C3-7E4B-98D3-E5CECCBC2590}"/>
              </a:ext>
            </a:extLst>
          </p:cNvPr>
          <p:cNvSpPr>
            <a:spLocks noGrp="1"/>
          </p:cNvSpPr>
          <p:nvPr>
            <p:ph type="sldNum" sz="quarter" idx="12"/>
          </p:nvPr>
        </p:nvSpPr>
        <p:spPr/>
        <p:txBody>
          <a:bodyPr/>
          <a:lstStyle/>
          <a:p>
            <a:fld id="{F93558CE-EA19-1C44-A600-50B8E2EB9C96}" type="slidenum">
              <a:rPr lang="es-CL" smtClean="0"/>
              <a:t>‹Nº›</a:t>
            </a:fld>
            <a:endParaRPr lang="es-CL"/>
          </a:p>
        </p:txBody>
      </p:sp>
    </p:spTree>
    <p:extLst>
      <p:ext uri="{BB962C8B-B14F-4D97-AF65-F5344CB8AC3E}">
        <p14:creationId xmlns:p14="http://schemas.microsoft.com/office/powerpoint/2010/main" val="3860341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7B7D02F-90E0-1948-A7A7-6B5DC277F5E9}"/>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D57349BF-265A-F446-9F79-C041B06890AC}"/>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00036ED-1342-5F40-96CC-F1751C7DF82E}"/>
              </a:ext>
            </a:extLst>
          </p:cNvPr>
          <p:cNvSpPr>
            <a:spLocks noGrp="1"/>
          </p:cNvSpPr>
          <p:nvPr>
            <p:ph type="dt" sz="half" idx="10"/>
          </p:nvPr>
        </p:nvSpPr>
        <p:spPr/>
        <p:txBody>
          <a:bodyPr/>
          <a:lstStyle/>
          <a:p>
            <a:fld id="{080CBBF1-D4E3-A448-BB8E-70DA50F61D1F}" type="datetimeFigureOut">
              <a:rPr lang="es-CL" smtClean="0"/>
              <a:t>09-01-22</a:t>
            </a:fld>
            <a:endParaRPr lang="es-CL"/>
          </a:p>
        </p:txBody>
      </p:sp>
      <p:sp>
        <p:nvSpPr>
          <p:cNvPr id="5" name="Marcador de pie de página 4">
            <a:extLst>
              <a:ext uri="{FF2B5EF4-FFF2-40B4-BE49-F238E27FC236}">
                <a16:creationId xmlns:a16="http://schemas.microsoft.com/office/drawing/2014/main" id="{309F4C84-6CD7-B64B-AC1E-A6D47B671EA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49F48F7-EFB4-5645-9DE0-4FF8DCE3183E}"/>
              </a:ext>
            </a:extLst>
          </p:cNvPr>
          <p:cNvSpPr>
            <a:spLocks noGrp="1"/>
          </p:cNvSpPr>
          <p:nvPr>
            <p:ph type="sldNum" sz="quarter" idx="12"/>
          </p:nvPr>
        </p:nvSpPr>
        <p:spPr/>
        <p:txBody>
          <a:bodyPr/>
          <a:lstStyle/>
          <a:p>
            <a:fld id="{F93558CE-EA19-1C44-A600-50B8E2EB9C96}" type="slidenum">
              <a:rPr lang="es-CL" smtClean="0"/>
              <a:t>‹Nº›</a:t>
            </a:fld>
            <a:endParaRPr lang="es-CL"/>
          </a:p>
        </p:txBody>
      </p:sp>
    </p:spTree>
    <p:extLst>
      <p:ext uri="{BB962C8B-B14F-4D97-AF65-F5344CB8AC3E}">
        <p14:creationId xmlns:p14="http://schemas.microsoft.com/office/powerpoint/2010/main" val="145862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5D0E7C-F31D-AE4B-8F22-4F9F8F9D0DE8}"/>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C7BFCE23-CA7F-A548-B19F-982DCC2145AC}"/>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0A0CB3FD-DB92-A24C-B580-C92CC4F29A0E}"/>
              </a:ext>
            </a:extLst>
          </p:cNvPr>
          <p:cNvSpPr>
            <a:spLocks noGrp="1"/>
          </p:cNvSpPr>
          <p:nvPr>
            <p:ph type="dt" sz="half" idx="10"/>
          </p:nvPr>
        </p:nvSpPr>
        <p:spPr/>
        <p:txBody>
          <a:bodyPr/>
          <a:lstStyle/>
          <a:p>
            <a:fld id="{080CBBF1-D4E3-A448-BB8E-70DA50F61D1F}" type="datetimeFigureOut">
              <a:rPr lang="es-CL" smtClean="0"/>
              <a:t>09-01-22</a:t>
            </a:fld>
            <a:endParaRPr lang="es-CL"/>
          </a:p>
        </p:txBody>
      </p:sp>
      <p:sp>
        <p:nvSpPr>
          <p:cNvPr id="5" name="Marcador de pie de página 4">
            <a:extLst>
              <a:ext uri="{FF2B5EF4-FFF2-40B4-BE49-F238E27FC236}">
                <a16:creationId xmlns:a16="http://schemas.microsoft.com/office/drawing/2014/main" id="{83058534-CB55-C141-8A51-9A20FBE8EB6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CE8CF46F-4011-6F4E-8D1F-086CF8F4AE69}"/>
              </a:ext>
            </a:extLst>
          </p:cNvPr>
          <p:cNvSpPr>
            <a:spLocks noGrp="1"/>
          </p:cNvSpPr>
          <p:nvPr>
            <p:ph type="sldNum" sz="quarter" idx="12"/>
          </p:nvPr>
        </p:nvSpPr>
        <p:spPr/>
        <p:txBody>
          <a:bodyPr/>
          <a:lstStyle/>
          <a:p>
            <a:fld id="{F93558CE-EA19-1C44-A600-50B8E2EB9C96}" type="slidenum">
              <a:rPr lang="es-CL" smtClean="0"/>
              <a:t>‹Nº›</a:t>
            </a:fld>
            <a:endParaRPr lang="es-CL"/>
          </a:p>
        </p:txBody>
      </p:sp>
    </p:spTree>
    <p:extLst>
      <p:ext uri="{BB962C8B-B14F-4D97-AF65-F5344CB8AC3E}">
        <p14:creationId xmlns:p14="http://schemas.microsoft.com/office/powerpoint/2010/main" val="3483705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549EF4-007D-8E4C-946A-57F151B2116B}"/>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F3C16625-AD32-2749-B9B6-6EFB57DA06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D1763ED8-FB55-8749-9460-3AA90FC5F8CD}"/>
              </a:ext>
            </a:extLst>
          </p:cNvPr>
          <p:cNvSpPr>
            <a:spLocks noGrp="1"/>
          </p:cNvSpPr>
          <p:nvPr>
            <p:ph type="dt" sz="half" idx="10"/>
          </p:nvPr>
        </p:nvSpPr>
        <p:spPr/>
        <p:txBody>
          <a:bodyPr/>
          <a:lstStyle/>
          <a:p>
            <a:fld id="{080CBBF1-D4E3-A448-BB8E-70DA50F61D1F}" type="datetimeFigureOut">
              <a:rPr lang="es-CL" smtClean="0"/>
              <a:t>09-01-22</a:t>
            </a:fld>
            <a:endParaRPr lang="es-CL"/>
          </a:p>
        </p:txBody>
      </p:sp>
      <p:sp>
        <p:nvSpPr>
          <p:cNvPr id="5" name="Marcador de pie de página 4">
            <a:extLst>
              <a:ext uri="{FF2B5EF4-FFF2-40B4-BE49-F238E27FC236}">
                <a16:creationId xmlns:a16="http://schemas.microsoft.com/office/drawing/2014/main" id="{58842DAD-6E50-9B4D-B49D-CD509E3D213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12A8B220-E671-1F43-8BCF-0FC63FA67418}"/>
              </a:ext>
            </a:extLst>
          </p:cNvPr>
          <p:cNvSpPr>
            <a:spLocks noGrp="1"/>
          </p:cNvSpPr>
          <p:nvPr>
            <p:ph type="sldNum" sz="quarter" idx="12"/>
          </p:nvPr>
        </p:nvSpPr>
        <p:spPr/>
        <p:txBody>
          <a:bodyPr/>
          <a:lstStyle/>
          <a:p>
            <a:fld id="{F93558CE-EA19-1C44-A600-50B8E2EB9C96}" type="slidenum">
              <a:rPr lang="es-CL" smtClean="0"/>
              <a:t>‹Nº›</a:t>
            </a:fld>
            <a:endParaRPr lang="es-CL"/>
          </a:p>
        </p:txBody>
      </p:sp>
    </p:spTree>
    <p:extLst>
      <p:ext uri="{BB962C8B-B14F-4D97-AF65-F5344CB8AC3E}">
        <p14:creationId xmlns:p14="http://schemas.microsoft.com/office/powerpoint/2010/main" val="264321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DD3C9-FE70-4748-A754-92A7B5FD6398}"/>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DA1E1130-1693-6842-AFB9-ED0EA9464DBD}"/>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0929B22A-1A8B-B148-8504-296F00067CDD}"/>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4EB9B60D-D3AE-4244-8F4C-D15DDB21E483}"/>
              </a:ext>
            </a:extLst>
          </p:cNvPr>
          <p:cNvSpPr>
            <a:spLocks noGrp="1"/>
          </p:cNvSpPr>
          <p:nvPr>
            <p:ph type="dt" sz="half" idx="10"/>
          </p:nvPr>
        </p:nvSpPr>
        <p:spPr/>
        <p:txBody>
          <a:bodyPr/>
          <a:lstStyle/>
          <a:p>
            <a:fld id="{080CBBF1-D4E3-A448-BB8E-70DA50F61D1F}" type="datetimeFigureOut">
              <a:rPr lang="es-CL" smtClean="0"/>
              <a:t>09-01-22</a:t>
            </a:fld>
            <a:endParaRPr lang="es-CL"/>
          </a:p>
        </p:txBody>
      </p:sp>
      <p:sp>
        <p:nvSpPr>
          <p:cNvPr id="6" name="Marcador de pie de página 5">
            <a:extLst>
              <a:ext uri="{FF2B5EF4-FFF2-40B4-BE49-F238E27FC236}">
                <a16:creationId xmlns:a16="http://schemas.microsoft.com/office/drawing/2014/main" id="{1B036D28-58C7-F543-885F-64A88778A96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2743A1B4-4C95-4F4D-B936-A8A97F0148F7}"/>
              </a:ext>
            </a:extLst>
          </p:cNvPr>
          <p:cNvSpPr>
            <a:spLocks noGrp="1"/>
          </p:cNvSpPr>
          <p:nvPr>
            <p:ph type="sldNum" sz="quarter" idx="12"/>
          </p:nvPr>
        </p:nvSpPr>
        <p:spPr/>
        <p:txBody>
          <a:bodyPr/>
          <a:lstStyle/>
          <a:p>
            <a:fld id="{F93558CE-EA19-1C44-A600-50B8E2EB9C96}" type="slidenum">
              <a:rPr lang="es-CL" smtClean="0"/>
              <a:t>‹Nº›</a:t>
            </a:fld>
            <a:endParaRPr lang="es-CL"/>
          </a:p>
        </p:txBody>
      </p:sp>
    </p:spTree>
    <p:extLst>
      <p:ext uri="{BB962C8B-B14F-4D97-AF65-F5344CB8AC3E}">
        <p14:creationId xmlns:p14="http://schemas.microsoft.com/office/powerpoint/2010/main" val="4041950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8A4CA4-9BA7-EC4F-A449-3A6894EC274C}"/>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0539FBE3-1DE0-9B45-90EF-7E0505126D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9D9042B9-AC97-E446-ABE0-D074B5886D1B}"/>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8FB9CD70-0701-A44F-80F7-AE30A6A624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EDC43A1B-7BCB-E142-AB38-03CBD58B2C65}"/>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07A86785-78C1-3C41-A86E-15F9E962B7F1}"/>
              </a:ext>
            </a:extLst>
          </p:cNvPr>
          <p:cNvSpPr>
            <a:spLocks noGrp="1"/>
          </p:cNvSpPr>
          <p:nvPr>
            <p:ph type="dt" sz="half" idx="10"/>
          </p:nvPr>
        </p:nvSpPr>
        <p:spPr/>
        <p:txBody>
          <a:bodyPr/>
          <a:lstStyle/>
          <a:p>
            <a:fld id="{080CBBF1-D4E3-A448-BB8E-70DA50F61D1F}" type="datetimeFigureOut">
              <a:rPr lang="es-CL" smtClean="0"/>
              <a:t>09-01-22</a:t>
            </a:fld>
            <a:endParaRPr lang="es-CL"/>
          </a:p>
        </p:txBody>
      </p:sp>
      <p:sp>
        <p:nvSpPr>
          <p:cNvPr id="8" name="Marcador de pie de página 7">
            <a:extLst>
              <a:ext uri="{FF2B5EF4-FFF2-40B4-BE49-F238E27FC236}">
                <a16:creationId xmlns:a16="http://schemas.microsoft.com/office/drawing/2014/main" id="{A4BCC94E-4961-6C42-9BE7-A9FEAC6016CA}"/>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C2F5802-53FF-BA46-B654-54E195C5C133}"/>
              </a:ext>
            </a:extLst>
          </p:cNvPr>
          <p:cNvSpPr>
            <a:spLocks noGrp="1"/>
          </p:cNvSpPr>
          <p:nvPr>
            <p:ph type="sldNum" sz="quarter" idx="12"/>
          </p:nvPr>
        </p:nvSpPr>
        <p:spPr/>
        <p:txBody>
          <a:bodyPr/>
          <a:lstStyle/>
          <a:p>
            <a:fld id="{F93558CE-EA19-1C44-A600-50B8E2EB9C96}" type="slidenum">
              <a:rPr lang="es-CL" smtClean="0"/>
              <a:t>‹Nº›</a:t>
            </a:fld>
            <a:endParaRPr lang="es-CL"/>
          </a:p>
        </p:txBody>
      </p:sp>
    </p:spTree>
    <p:extLst>
      <p:ext uri="{BB962C8B-B14F-4D97-AF65-F5344CB8AC3E}">
        <p14:creationId xmlns:p14="http://schemas.microsoft.com/office/powerpoint/2010/main" val="4076739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DEC4A4-7794-DF41-88EE-0E10BCBFC5DA}"/>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97B811B3-2BC6-C544-A40A-1BDEB66ADE1E}"/>
              </a:ext>
            </a:extLst>
          </p:cNvPr>
          <p:cNvSpPr>
            <a:spLocks noGrp="1"/>
          </p:cNvSpPr>
          <p:nvPr>
            <p:ph type="dt" sz="half" idx="10"/>
          </p:nvPr>
        </p:nvSpPr>
        <p:spPr/>
        <p:txBody>
          <a:bodyPr/>
          <a:lstStyle/>
          <a:p>
            <a:fld id="{080CBBF1-D4E3-A448-BB8E-70DA50F61D1F}" type="datetimeFigureOut">
              <a:rPr lang="es-CL" smtClean="0"/>
              <a:t>09-01-22</a:t>
            </a:fld>
            <a:endParaRPr lang="es-CL"/>
          </a:p>
        </p:txBody>
      </p:sp>
      <p:sp>
        <p:nvSpPr>
          <p:cNvPr id="4" name="Marcador de pie de página 3">
            <a:extLst>
              <a:ext uri="{FF2B5EF4-FFF2-40B4-BE49-F238E27FC236}">
                <a16:creationId xmlns:a16="http://schemas.microsoft.com/office/drawing/2014/main" id="{6977256F-B29C-0042-9DBD-BBA9D3528776}"/>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5337283-F3C3-4B4E-A349-9D2BD9778F7B}"/>
              </a:ext>
            </a:extLst>
          </p:cNvPr>
          <p:cNvSpPr>
            <a:spLocks noGrp="1"/>
          </p:cNvSpPr>
          <p:nvPr>
            <p:ph type="sldNum" sz="quarter" idx="12"/>
          </p:nvPr>
        </p:nvSpPr>
        <p:spPr/>
        <p:txBody>
          <a:bodyPr/>
          <a:lstStyle/>
          <a:p>
            <a:fld id="{F93558CE-EA19-1C44-A600-50B8E2EB9C96}" type="slidenum">
              <a:rPr lang="es-CL" smtClean="0"/>
              <a:t>‹Nº›</a:t>
            </a:fld>
            <a:endParaRPr lang="es-CL"/>
          </a:p>
        </p:txBody>
      </p:sp>
    </p:spTree>
    <p:extLst>
      <p:ext uri="{BB962C8B-B14F-4D97-AF65-F5344CB8AC3E}">
        <p14:creationId xmlns:p14="http://schemas.microsoft.com/office/powerpoint/2010/main" val="2433380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6120F1-F11E-DA4B-AFCC-9D0D1413AB43}"/>
              </a:ext>
            </a:extLst>
          </p:cNvPr>
          <p:cNvSpPr>
            <a:spLocks noGrp="1"/>
          </p:cNvSpPr>
          <p:nvPr>
            <p:ph type="dt" sz="half" idx="10"/>
          </p:nvPr>
        </p:nvSpPr>
        <p:spPr/>
        <p:txBody>
          <a:bodyPr/>
          <a:lstStyle/>
          <a:p>
            <a:fld id="{080CBBF1-D4E3-A448-BB8E-70DA50F61D1F}" type="datetimeFigureOut">
              <a:rPr lang="es-CL" smtClean="0"/>
              <a:t>09-01-22</a:t>
            </a:fld>
            <a:endParaRPr lang="es-CL"/>
          </a:p>
        </p:txBody>
      </p:sp>
      <p:sp>
        <p:nvSpPr>
          <p:cNvPr id="3" name="Marcador de pie de página 2">
            <a:extLst>
              <a:ext uri="{FF2B5EF4-FFF2-40B4-BE49-F238E27FC236}">
                <a16:creationId xmlns:a16="http://schemas.microsoft.com/office/drawing/2014/main" id="{FEF40F04-7584-474F-989D-52671D0FB9DE}"/>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70506285-2FF3-744D-905B-B4ABB508295A}"/>
              </a:ext>
            </a:extLst>
          </p:cNvPr>
          <p:cNvSpPr>
            <a:spLocks noGrp="1"/>
          </p:cNvSpPr>
          <p:nvPr>
            <p:ph type="sldNum" sz="quarter" idx="12"/>
          </p:nvPr>
        </p:nvSpPr>
        <p:spPr/>
        <p:txBody>
          <a:bodyPr/>
          <a:lstStyle/>
          <a:p>
            <a:fld id="{F93558CE-EA19-1C44-A600-50B8E2EB9C96}" type="slidenum">
              <a:rPr lang="es-CL" smtClean="0"/>
              <a:t>‹Nº›</a:t>
            </a:fld>
            <a:endParaRPr lang="es-CL"/>
          </a:p>
        </p:txBody>
      </p:sp>
    </p:spTree>
    <p:extLst>
      <p:ext uri="{BB962C8B-B14F-4D97-AF65-F5344CB8AC3E}">
        <p14:creationId xmlns:p14="http://schemas.microsoft.com/office/powerpoint/2010/main" val="1014456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B88B2F-D241-9C4E-9A67-5CD56FC8984D}"/>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15D3169-8C17-6943-A3E5-2AC2D0C972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5B08FA32-4EA8-5747-8178-B573D4EDB8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81185A5-7DEE-7B47-A31F-76E3B119159E}"/>
              </a:ext>
            </a:extLst>
          </p:cNvPr>
          <p:cNvSpPr>
            <a:spLocks noGrp="1"/>
          </p:cNvSpPr>
          <p:nvPr>
            <p:ph type="dt" sz="half" idx="10"/>
          </p:nvPr>
        </p:nvSpPr>
        <p:spPr/>
        <p:txBody>
          <a:bodyPr/>
          <a:lstStyle/>
          <a:p>
            <a:fld id="{080CBBF1-D4E3-A448-BB8E-70DA50F61D1F}" type="datetimeFigureOut">
              <a:rPr lang="es-CL" smtClean="0"/>
              <a:t>09-01-22</a:t>
            </a:fld>
            <a:endParaRPr lang="es-CL"/>
          </a:p>
        </p:txBody>
      </p:sp>
      <p:sp>
        <p:nvSpPr>
          <p:cNvPr id="6" name="Marcador de pie de página 5">
            <a:extLst>
              <a:ext uri="{FF2B5EF4-FFF2-40B4-BE49-F238E27FC236}">
                <a16:creationId xmlns:a16="http://schemas.microsoft.com/office/drawing/2014/main" id="{CD7E70F5-6C6D-9346-9E0D-2105A3B40E2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EF99735-E928-044D-AAE9-AAF6F3E70814}"/>
              </a:ext>
            </a:extLst>
          </p:cNvPr>
          <p:cNvSpPr>
            <a:spLocks noGrp="1"/>
          </p:cNvSpPr>
          <p:nvPr>
            <p:ph type="sldNum" sz="quarter" idx="12"/>
          </p:nvPr>
        </p:nvSpPr>
        <p:spPr/>
        <p:txBody>
          <a:bodyPr/>
          <a:lstStyle/>
          <a:p>
            <a:fld id="{F93558CE-EA19-1C44-A600-50B8E2EB9C96}" type="slidenum">
              <a:rPr lang="es-CL" smtClean="0"/>
              <a:t>‹Nº›</a:t>
            </a:fld>
            <a:endParaRPr lang="es-CL"/>
          </a:p>
        </p:txBody>
      </p:sp>
    </p:spTree>
    <p:extLst>
      <p:ext uri="{BB962C8B-B14F-4D97-AF65-F5344CB8AC3E}">
        <p14:creationId xmlns:p14="http://schemas.microsoft.com/office/powerpoint/2010/main" val="1073616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583F80-A9F9-9B41-B5CC-8530D216AC0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AC1A89F6-B3DE-2E4B-9FD6-BA1F5ADB8F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BA8F4DB8-116F-3946-B0D5-A5BF8B953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6BA6624-68F3-6142-8EEB-6FE8EDD02F7E}"/>
              </a:ext>
            </a:extLst>
          </p:cNvPr>
          <p:cNvSpPr>
            <a:spLocks noGrp="1"/>
          </p:cNvSpPr>
          <p:nvPr>
            <p:ph type="dt" sz="half" idx="10"/>
          </p:nvPr>
        </p:nvSpPr>
        <p:spPr/>
        <p:txBody>
          <a:bodyPr/>
          <a:lstStyle/>
          <a:p>
            <a:fld id="{080CBBF1-D4E3-A448-BB8E-70DA50F61D1F}" type="datetimeFigureOut">
              <a:rPr lang="es-CL" smtClean="0"/>
              <a:t>09-01-22</a:t>
            </a:fld>
            <a:endParaRPr lang="es-CL"/>
          </a:p>
        </p:txBody>
      </p:sp>
      <p:sp>
        <p:nvSpPr>
          <p:cNvPr id="6" name="Marcador de pie de página 5">
            <a:extLst>
              <a:ext uri="{FF2B5EF4-FFF2-40B4-BE49-F238E27FC236}">
                <a16:creationId xmlns:a16="http://schemas.microsoft.com/office/drawing/2014/main" id="{E51DE392-72FD-E24F-B3AD-86B1CA1CBB6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8729F730-671E-EB44-8BAC-6381570E7FCA}"/>
              </a:ext>
            </a:extLst>
          </p:cNvPr>
          <p:cNvSpPr>
            <a:spLocks noGrp="1"/>
          </p:cNvSpPr>
          <p:nvPr>
            <p:ph type="sldNum" sz="quarter" idx="12"/>
          </p:nvPr>
        </p:nvSpPr>
        <p:spPr/>
        <p:txBody>
          <a:bodyPr/>
          <a:lstStyle/>
          <a:p>
            <a:fld id="{F93558CE-EA19-1C44-A600-50B8E2EB9C96}" type="slidenum">
              <a:rPr lang="es-CL" smtClean="0"/>
              <a:t>‹Nº›</a:t>
            </a:fld>
            <a:endParaRPr lang="es-CL"/>
          </a:p>
        </p:txBody>
      </p:sp>
    </p:spTree>
    <p:extLst>
      <p:ext uri="{BB962C8B-B14F-4D97-AF65-F5344CB8AC3E}">
        <p14:creationId xmlns:p14="http://schemas.microsoft.com/office/powerpoint/2010/main" val="427902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10A6AB2-1387-8248-B558-FCCE93B0EF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64D42F8A-98CE-D346-BA17-BF7FE2CBF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94256688-2649-4E44-A97F-EE5A3090EE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CBBF1-D4E3-A448-BB8E-70DA50F61D1F}" type="datetimeFigureOut">
              <a:rPr lang="es-CL" smtClean="0"/>
              <a:t>09-01-22</a:t>
            </a:fld>
            <a:endParaRPr lang="es-CL"/>
          </a:p>
        </p:txBody>
      </p:sp>
      <p:sp>
        <p:nvSpPr>
          <p:cNvPr id="5" name="Marcador de pie de página 4">
            <a:extLst>
              <a:ext uri="{FF2B5EF4-FFF2-40B4-BE49-F238E27FC236}">
                <a16:creationId xmlns:a16="http://schemas.microsoft.com/office/drawing/2014/main" id="{7663A5B6-DAE2-BB4C-8639-E643C98AB9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A6444E97-22FC-8A43-B449-A31C73987F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3558CE-EA19-1C44-A600-50B8E2EB9C96}" type="slidenum">
              <a:rPr lang="es-CL" smtClean="0"/>
              <a:t>‹Nº›</a:t>
            </a:fld>
            <a:endParaRPr lang="es-CL"/>
          </a:p>
        </p:txBody>
      </p:sp>
    </p:spTree>
    <p:extLst>
      <p:ext uri="{BB962C8B-B14F-4D97-AF65-F5344CB8AC3E}">
        <p14:creationId xmlns:p14="http://schemas.microsoft.com/office/powerpoint/2010/main" val="1304042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6" Type="http://schemas.openxmlformats.org/officeDocument/2006/relationships/slide" Target="slide28.xml"/><Relationship Id="rId21" Type="http://schemas.openxmlformats.org/officeDocument/2006/relationships/image" Target="../media/image15.jpg"/><Relationship Id="rId42" Type="http://schemas.openxmlformats.org/officeDocument/2006/relationships/slide" Target="slide36.xml"/><Relationship Id="rId47" Type="http://schemas.openxmlformats.org/officeDocument/2006/relationships/image" Target="../media/image28.jpg"/><Relationship Id="rId63" Type="http://schemas.openxmlformats.org/officeDocument/2006/relationships/image" Target="../media/image36.jpg"/><Relationship Id="rId68" Type="http://schemas.openxmlformats.org/officeDocument/2006/relationships/slide" Target="slide49.xml"/><Relationship Id="rId84" Type="http://schemas.openxmlformats.org/officeDocument/2006/relationships/slide" Target="slide57.xml"/><Relationship Id="rId89" Type="http://schemas.openxmlformats.org/officeDocument/2006/relationships/image" Target="../media/image49.jpg"/><Relationship Id="rId112" Type="http://schemas.openxmlformats.org/officeDocument/2006/relationships/slide" Target="slide71.xml"/><Relationship Id="rId16" Type="http://schemas.openxmlformats.org/officeDocument/2006/relationships/slide" Target="slide23.xml"/><Relationship Id="rId107" Type="http://schemas.openxmlformats.org/officeDocument/2006/relationships/image" Target="../media/image58.jpg"/><Relationship Id="rId11" Type="http://schemas.openxmlformats.org/officeDocument/2006/relationships/image" Target="../media/image10.jpg"/><Relationship Id="rId32" Type="http://schemas.openxmlformats.org/officeDocument/2006/relationships/slide" Target="slide31.xml"/><Relationship Id="rId37" Type="http://schemas.openxmlformats.org/officeDocument/2006/relationships/image" Target="../media/image23.jpg"/><Relationship Id="rId53" Type="http://schemas.openxmlformats.org/officeDocument/2006/relationships/image" Target="../media/image31.jpg"/><Relationship Id="rId58" Type="http://schemas.openxmlformats.org/officeDocument/2006/relationships/slide" Target="slide44.xml"/><Relationship Id="rId74" Type="http://schemas.openxmlformats.org/officeDocument/2006/relationships/slide" Target="slide52.xml"/><Relationship Id="rId79" Type="http://schemas.openxmlformats.org/officeDocument/2006/relationships/image" Target="../media/image44.jpg"/><Relationship Id="rId102" Type="http://schemas.openxmlformats.org/officeDocument/2006/relationships/slide" Target="slide66.xml"/><Relationship Id="rId5" Type="http://schemas.openxmlformats.org/officeDocument/2006/relationships/image" Target="../media/image7.jpg"/><Relationship Id="rId90" Type="http://schemas.openxmlformats.org/officeDocument/2006/relationships/slide" Target="slide60.xml"/><Relationship Id="rId95" Type="http://schemas.openxmlformats.org/officeDocument/2006/relationships/image" Target="../media/image52.jpg"/><Relationship Id="rId22" Type="http://schemas.openxmlformats.org/officeDocument/2006/relationships/slide" Target="slide26.xml"/><Relationship Id="rId27" Type="http://schemas.openxmlformats.org/officeDocument/2006/relationships/image" Target="../media/image18.jpg"/><Relationship Id="rId43" Type="http://schemas.openxmlformats.org/officeDocument/2006/relationships/image" Target="../media/image26.jpg"/><Relationship Id="rId48" Type="http://schemas.openxmlformats.org/officeDocument/2006/relationships/slide" Target="slide39.xml"/><Relationship Id="rId64" Type="http://schemas.openxmlformats.org/officeDocument/2006/relationships/slide" Target="slide47.xml"/><Relationship Id="rId69" Type="http://schemas.openxmlformats.org/officeDocument/2006/relationships/image" Target="../media/image39.jpg"/><Relationship Id="rId113" Type="http://schemas.openxmlformats.org/officeDocument/2006/relationships/image" Target="../media/image61.jpg"/><Relationship Id="rId80" Type="http://schemas.openxmlformats.org/officeDocument/2006/relationships/slide" Target="slide55.xml"/><Relationship Id="rId85" Type="http://schemas.openxmlformats.org/officeDocument/2006/relationships/image" Target="../media/image47.jpg"/><Relationship Id="rId12" Type="http://schemas.openxmlformats.org/officeDocument/2006/relationships/slide" Target="slide21.xml"/><Relationship Id="rId17" Type="http://schemas.openxmlformats.org/officeDocument/2006/relationships/image" Target="../media/image13.jpg"/><Relationship Id="rId33" Type="http://schemas.openxmlformats.org/officeDocument/2006/relationships/image" Target="../media/image21.jpg"/><Relationship Id="rId38" Type="http://schemas.openxmlformats.org/officeDocument/2006/relationships/slide" Target="slide34.xml"/><Relationship Id="rId59" Type="http://schemas.openxmlformats.org/officeDocument/2006/relationships/image" Target="../media/image34.jpg"/><Relationship Id="rId103" Type="http://schemas.openxmlformats.org/officeDocument/2006/relationships/image" Target="../media/image56.jpg"/><Relationship Id="rId108" Type="http://schemas.openxmlformats.org/officeDocument/2006/relationships/slide" Target="slide69.xml"/><Relationship Id="rId54" Type="http://schemas.openxmlformats.org/officeDocument/2006/relationships/slide" Target="slide42.xml"/><Relationship Id="rId70" Type="http://schemas.openxmlformats.org/officeDocument/2006/relationships/slide" Target="slide50.xml"/><Relationship Id="rId75" Type="http://schemas.openxmlformats.org/officeDocument/2006/relationships/image" Target="../media/image42.jpg"/><Relationship Id="rId91" Type="http://schemas.openxmlformats.org/officeDocument/2006/relationships/image" Target="../media/image50.jpg"/><Relationship Id="rId96" Type="http://schemas.openxmlformats.org/officeDocument/2006/relationships/slide" Target="slide63.xml"/><Relationship Id="rId1" Type="http://schemas.openxmlformats.org/officeDocument/2006/relationships/slideLayout" Target="../slideLayouts/slideLayout2.xml"/><Relationship Id="rId6" Type="http://schemas.openxmlformats.org/officeDocument/2006/relationships/slide" Target="slide18.xml"/><Relationship Id="rId15" Type="http://schemas.openxmlformats.org/officeDocument/2006/relationships/image" Target="../media/image12.jpg"/><Relationship Id="rId23" Type="http://schemas.openxmlformats.org/officeDocument/2006/relationships/image" Target="../media/image16.jpg"/><Relationship Id="rId28" Type="http://schemas.openxmlformats.org/officeDocument/2006/relationships/slide" Target="slide29.xml"/><Relationship Id="rId36" Type="http://schemas.openxmlformats.org/officeDocument/2006/relationships/slide" Target="slide33.xml"/><Relationship Id="rId49" Type="http://schemas.openxmlformats.org/officeDocument/2006/relationships/image" Target="../media/image29.jpg"/><Relationship Id="rId57" Type="http://schemas.openxmlformats.org/officeDocument/2006/relationships/image" Target="../media/image33.jpg"/><Relationship Id="rId106" Type="http://schemas.openxmlformats.org/officeDocument/2006/relationships/slide" Target="slide68.xml"/><Relationship Id="rId10" Type="http://schemas.openxmlformats.org/officeDocument/2006/relationships/slide" Target="slide20.xml"/><Relationship Id="rId31" Type="http://schemas.openxmlformats.org/officeDocument/2006/relationships/image" Target="../media/image20.jpg"/><Relationship Id="rId44" Type="http://schemas.openxmlformats.org/officeDocument/2006/relationships/slide" Target="slide37.xml"/><Relationship Id="rId52" Type="http://schemas.openxmlformats.org/officeDocument/2006/relationships/slide" Target="slide41.xml"/><Relationship Id="rId60" Type="http://schemas.openxmlformats.org/officeDocument/2006/relationships/slide" Target="slide45.xml"/><Relationship Id="rId65" Type="http://schemas.openxmlformats.org/officeDocument/2006/relationships/image" Target="../media/image37.jpg"/><Relationship Id="rId73" Type="http://schemas.openxmlformats.org/officeDocument/2006/relationships/image" Target="../media/image41.jpg"/><Relationship Id="rId78" Type="http://schemas.openxmlformats.org/officeDocument/2006/relationships/slide" Target="slide54.xml"/><Relationship Id="rId81" Type="http://schemas.openxmlformats.org/officeDocument/2006/relationships/image" Target="../media/image45.jpg"/><Relationship Id="rId86" Type="http://schemas.openxmlformats.org/officeDocument/2006/relationships/slide" Target="slide58.xml"/><Relationship Id="rId94" Type="http://schemas.openxmlformats.org/officeDocument/2006/relationships/slide" Target="slide62.xml"/><Relationship Id="rId99" Type="http://schemas.openxmlformats.org/officeDocument/2006/relationships/image" Target="../media/image54.jpg"/><Relationship Id="rId101" Type="http://schemas.openxmlformats.org/officeDocument/2006/relationships/image" Target="../media/image55.jpg"/><Relationship Id="rId4" Type="http://schemas.openxmlformats.org/officeDocument/2006/relationships/slide" Target="slide17.xml"/><Relationship Id="rId9" Type="http://schemas.openxmlformats.org/officeDocument/2006/relationships/image" Target="../media/image9.jpg"/><Relationship Id="rId13" Type="http://schemas.openxmlformats.org/officeDocument/2006/relationships/image" Target="../media/image11.jpg"/><Relationship Id="rId18" Type="http://schemas.openxmlformats.org/officeDocument/2006/relationships/slide" Target="slide24.xml"/><Relationship Id="rId39" Type="http://schemas.openxmlformats.org/officeDocument/2006/relationships/image" Target="../media/image24.jpg"/><Relationship Id="rId109" Type="http://schemas.openxmlformats.org/officeDocument/2006/relationships/image" Target="../media/image59.jpg"/><Relationship Id="rId34" Type="http://schemas.openxmlformats.org/officeDocument/2006/relationships/slide" Target="slide32.xml"/><Relationship Id="rId50" Type="http://schemas.openxmlformats.org/officeDocument/2006/relationships/slide" Target="slide40.xml"/><Relationship Id="rId55" Type="http://schemas.openxmlformats.org/officeDocument/2006/relationships/image" Target="../media/image32.jpg"/><Relationship Id="rId76" Type="http://schemas.openxmlformats.org/officeDocument/2006/relationships/slide" Target="slide53.xml"/><Relationship Id="rId97" Type="http://schemas.openxmlformats.org/officeDocument/2006/relationships/image" Target="../media/image53.jpg"/><Relationship Id="rId104" Type="http://schemas.openxmlformats.org/officeDocument/2006/relationships/slide" Target="slide67.xml"/><Relationship Id="rId7" Type="http://schemas.openxmlformats.org/officeDocument/2006/relationships/image" Target="../media/image8.jpg"/><Relationship Id="rId71" Type="http://schemas.openxmlformats.org/officeDocument/2006/relationships/image" Target="../media/image40.jpg"/><Relationship Id="rId92" Type="http://schemas.openxmlformats.org/officeDocument/2006/relationships/slide" Target="slide61.xml"/><Relationship Id="rId2" Type="http://schemas.openxmlformats.org/officeDocument/2006/relationships/slide" Target="slide16.xml"/><Relationship Id="rId29" Type="http://schemas.openxmlformats.org/officeDocument/2006/relationships/image" Target="../media/image19.jpg"/><Relationship Id="rId24" Type="http://schemas.openxmlformats.org/officeDocument/2006/relationships/slide" Target="slide27.xml"/><Relationship Id="rId40" Type="http://schemas.openxmlformats.org/officeDocument/2006/relationships/slide" Target="slide35.xml"/><Relationship Id="rId45" Type="http://schemas.openxmlformats.org/officeDocument/2006/relationships/image" Target="../media/image27.jpg"/><Relationship Id="rId66" Type="http://schemas.openxmlformats.org/officeDocument/2006/relationships/slide" Target="slide48.xml"/><Relationship Id="rId87" Type="http://schemas.openxmlformats.org/officeDocument/2006/relationships/image" Target="../media/image48.jpg"/><Relationship Id="rId110" Type="http://schemas.openxmlformats.org/officeDocument/2006/relationships/slide" Target="slide70.xml"/><Relationship Id="rId61" Type="http://schemas.openxmlformats.org/officeDocument/2006/relationships/image" Target="../media/image35.jpg"/><Relationship Id="rId82" Type="http://schemas.openxmlformats.org/officeDocument/2006/relationships/slide" Target="slide56.xml"/><Relationship Id="rId19" Type="http://schemas.openxmlformats.org/officeDocument/2006/relationships/image" Target="../media/image14.jpg"/><Relationship Id="rId14" Type="http://schemas.openxmlformats.org/officeDocument/2006/relationships/slide" Target="slide22.xml"/><Relationship Id="rId30" Type="http://schemas.openxmlformats.org/officeDocument/2006/relationships/slide" Target="slide30.xml"/><Relationship Id="rId35" Type="http://schemas.openxmlformats.org/officeDocument/2006/relationships/image" Target="../media/image22.jpg"/><Relationship Id="rId56" Type="http://schemas.openxmlformats.org/officeDocument/2006/relationships/slide" Target="slide43.xml"/><Relationship Id="rId77" Type="http://schemas.openxmlformats.org/officeDocument/2006/relationships/image" Target="../media/image43.jpg"/><Relationship Id="rId100" Type="http://schemas.openxmlformats.org/officeDocument/2006/relationships/slide" Target="slide65.xml"/><Relationship Id="rId105" Type="http://schemas.openxmlformats.org/officeDocument/2006/relationships/image" Target="../media/image57.jpg"/><Relationship Id="rId8" Type="http://schemas.openxmlformats.org/officeDocument/2006/relationships/slide" Target="slide19.xml"/><Relationship Id="rId51" Type="http://schemas.openxmlformats.org/officeDocument/2006/relationships/image" Target="../media/image30.jpg"/><Relationship Id="rId72" Type="http://schemas.openxmlformats.org/officeDocument/2006/relationships/slide" Target="slide51.xml"/><Relationship Id="rId93" Type="http://schemas.openxmlformats.org/officeDocument/2006/relationships/image" Target="../media/image51.jpg"/><Relationship Id="rId98" Type="http://schemas.openxmlformats.org/officeDocument/2006/relationships/slide" Target="slide64.xml"/><Relationship Id="rId3" Type="http://schemas.openxmlformats.org/officeDocument/2006/relationships/image" Target="../media/image6.jpg"/><Relationship Id="rId25" Type="http://schemas.openxmlformats.org/officeDocument/2006/relationships/image" Target="../media/image17.jpg"/><Relationship Id="rId46" Type="http://schemas.openxmlformats.org/officeDocument/2006/relationships/slide" Target="slide38.xml"/><Relationship Id="rId67" Type="http://schemas.openxmlformats.org/officeDocument/2006/relationships/image" Target="../media/image38.jpg"/><Relationship Id="rId20" Type="http://schemas.openxmlformats.org/officeDocument/2006/relationships/slide" Target="slide25.xml"/><Relationship Id="rId41" Type="http://schemas.openxmlformats.org/officeDocument/2006/relationships/image" Target="../media/image25.jpg"/><Relationship Id="rId62" Type="http://schemas.openxmlformats.org/officeDocument/2006/relationships/slide" Target="slide46.xml"/><Relationship Id="rId83" Type="http://schemas.openxmlformats.org/officeDocument/2006/relationships/image" Target="../media/image46.jpg"/><Relationship Id="rId88" Type="http://schemas.openxmlformats.org/officeDocument/2006/relationships/slide" Target="slide59.xml"/><Relationship Id="rId111" Type="http://schemas.openxmlformats.org/officeDocument/2006/relationships/image" Target="../media/image60.jpg"/></Relationships>
</file>

<file path=ppt/slides/_rels/slide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6" Type="http://schemas.openxmlformats.org/officeDocument/2006/relationships/slide" Target="slide28.xml"/><Relationship Id="rId21" Type="http://schemas.openxmlformats.org/officeDocument/2006/relationships/image" Target="../media/image15.jpg"/><Relationship Id="rId42" Type="http://schemas.openxmlformats.org/officeDocument/2006/relationships/slide" Target="slide36.xml"/><Relationship Id="rId47" Type="http://schemas.openxmlformats.org/officeDocument/2006/relationships/image" Target="../media/image28.jpg"/><Relationship Id="rId63" Type="http://schemas.openxmlformats.org/officeDocument/2006/relationships/image" Target="../media/image36.jpg"/><Relationship Id="rId68" Type="http://schemas.openxmlformats.org/officeDocument/2006/relationships/slide" Target="slide49.xml"/><Relationship Id="rId84" Type="http://schemas.openxmlformats.org/officeDocument/2006/relationships/slide" Target="slide57.xml"/><Relationship Id="rId89" Type="http://schemas.openxmlformats.org/officeDocument/2006/relationships/image" Target="../media/image49.jpg"/><Relationship Id="rId112" Type="http://schemas.openxmlformats.org/officeDocument/2006/relationships/slide" Target="slide71.xml"/><Relationship Id="rId16" Type="http://schemas.openxmlformats.org/officeDocument/2006/relationships/slide" Target="slide23.xml"/><Relationship Id="rId107" Type="http://schemas.openxmlformats.org/officeDocument/2006/relationships/image" Target="../media/image58.jpg"/><Relationship Id="rId11" Type="http://schemas.openxmlformats.org/officeDocument/2006/relationships/image" Target="../media/image10.jpg"/><Relationship Id="rId32" Type="http://schemas.openxmlformats.org/officeDocument/2006/relationships/slide" Target="slide31.xml"/><Relationship Id="rId37" Type="http://schemas.openxmlformats.org/officeDocument/2006/relationships/image" Target="../media/image23.jpg"/><Relationship Id="rId53" Type="http://schemas.openxmlformats.org/officeDocument/2006/relationships/image" Target="../media/image31.jpg"/><Relationship Id="rId58" Type="http://schemas.openxmlformats.org/officeDocument/2006/relationships/slide" Target="slide44.xml"/><Relationship Id="rId74" Type="http://schemas.openxmlformats.org/officeDocument/2006/relationships/slide" Target="slide52.xml"/><Relationship Id="rId79" Type="http://schemas.openxmlformats.org/officeDocument/2006/relationships/image" Target="../media/image44.jpg"/><Relationship Id="rId102" Type="http://schemas.openxmlformats.org/officeDocument/2006/relationships/slide" Target="slide66.xml"/><Relationship Id="rId5" Type="http://schemas.openxmlformats.org/officeDocument/2006/relationships/image" Target="../media/image7.jpg"/><Relationship Id="rId90" Type="http://schemas.openxmlformats.org/officeDocument/2006/relationships/slide" Target="slide60.xml"/><Relationship Id="rId95" Type="http://schemas.openxmlformats.org/officeDocument/2006/relationships/image" Target="../media/image52.jpg"/><Relationship Id="rId22" Type="http://schemas.openxmlformats.org/officeDocument/2006/relationships/slide" Target="slide26.xml"/><Relationship Id="rId27" Type="http://schemas.openxmlformats.org/officeDocument/2006/relationships/image" Target="../media/image18.jpg"/><Relationship Id="rId43" Type="http://schemas.openxmlformats.org/officeDocument/2006/relationships/image" Target="../media/image26.jpg"/><Relationship Id="rId48" Type="http://schemas.openxmlformats.org/officeDocument/2006/relationships/slide" Target="slide39.xml"/><Relationship Id="rId64" Type="http://schemas.openxmlformats.org/officeDocument/2006/relationships/slide" Target="slide47.xml"/><Relationship Id="rId69" Type="http://schemas.openxmlformats.org/officeDocument/2006/relationships/image" Target="../media/image39.jpg"/><Relationship Id="rId113" Type="http://schemas.openxmlformats.org/officeDocument/2006/relationships/image" Target="../media/image61.jpg"/><Relationship Id="rId80" Type="http://schemas.openxmlformats.org/officeDocument/2006/relationships/slide" Target="slide55.xml"/><Relationship Id="rId85" Type="http://schemas.openxmlformats.org/officeDocument/2006/relationships/image" Target="../media/image47.jpg"/><Relationship Id="rId12" Type="http://schemas.openxmlformats.org/officeDocument/2006/relationships/slide" Target="slide21.xml"/><Relationship Id="rId17" Type="http://schemas.openxmlformats.org/officeDocument/2006/relationships/image" Target="../media/image13.jpg"/><Relationship Id="rId33" Type="http://schemas.openxmlformats.org/officeDocument/2006/relationships/image" Target="../media/image21.jpg"/><Relationship Id="rId38" Type="http://schemas.openxmlformats.org/officeDocument/2006/relationships/slide" Target="slide34.xml"/><Relationship Id="rId59" Type="http://schemas.openxmlformats.org/officeDocument/2006/relationships/image" Target="../media/image34.jpg"/><Relationship Id="rId103" Type="http://schemas.openxmlformats.org/officeDocument/2006/relationships/image" Target="../media/image56.jpg"/><Relationship Id="rId108" Type="http://schemas.openxmlformats.org/officeDocument/2006/relationships/slide" Target="slide69.xml"/><Relationship Id="rId54" Type="http://schemas.openxmlformats.org/officeDocument/2006/relationships/slide" Target="slide42.xml"/><Relationship Id="rId70" Type="http://schemas.openxmlformats.org/officeDocument/2006/relationships/slide" Target="slide50.xml"/><Relationship Id="rId75" Type="http://schemas.openxmlformats.org/officeDocument/2006/relationships/image" Target="../media/image42.jpg"/><Relationship Id="rId91" Type="http://schemas.openxmlformats.org/officeDocument/2006/relationships/image" Target="../media/image50.jpg"/><Relationship Id="rId96" Type="http://schemas.openxmlformats.org/officeDocument/2006/relationships/slide" Target="slide63.xml"/><Relationship Id="rId1" Type="http://schemas.openxmlformats.org/officeDocument/2006/relationships/slideLayout" Target="../slideLayouts/slideLayout2.xml"/><Relationship Id="rId6" Type="http://schemas.openxmlformats.org/officeDocument/2006/relationships/slide" Target="slide18.xml"/><Relationship Id="rId15" Type="http://schemas.openxmlformats.org/officeDocument/2006/relationships/image" Target="../media/image12.jpg"/><Relationship Id="rId23" Type="http://schemas.openxmlformats.org/officeDocument/2006/relationships/image" Target="../media/image16.jpg"/><Relationship Id="rId28" Type="http://schemas.openxmlformats.org/officeDocument/2006/relationships/slide" Target="slide29.xml"/><Relationship Id="rId36" Type="http://schemas.openxmlformats.org/officeDocument/2006/relationships/slide" Target="slide33.xml"/><Relationship Id="rId49" Type="http://schemas.openxmlformats.org/officeDocument/2006/relationships/image" Target="../media/image29.jpg"/><Relationship Id="rId57" Type="http://schemas.openxmlformats.org/officeDocument/2006/relationships/image" Target="../media/image33.jpg"/><Relationship Id="rId106" Type="http://schemas.openxmlformats.org/officeDocument/2006/relationships/slide" Target="slide68.xml"/><Relationship Id="rId10" Type="http://schemas.openxmlformats.org/officeDocument/2006/relationships/slide" Target="slide20.xml"/><Relationship Id="rId31" Type="http://schemas.openxmlformats.org/officeDocument/2006/relationships/image" Target="../media/image20.jpg"/><Relationship Id="rId44" Type="http://schemas.openxmlformats.org/officeDocument/2006/relationships/slide" Target="slide37.xml"/><Relationship Id="rId52" Type="http://schemas.openxmlformats.org/officeDocument/2006/relationships/slide" Target="slide41.xml"/><Relationship Id="rId60" Type="http://schemas.openxmlformats.org/officeDocument/2006/relationships/slide" Target="slide45.xml"/><Relationship Id="rId65" Type="http://schemas.openxmlformats.org/officeDocument/2006/relationships/image" Target="../media/image37.jpg"/><Relationship Id="rId73" Type="http://schemas.openxmlformats.org/officeDocument/2006/relationships/image" Target="../media/image41.jpg"/><Relationship Id="rId78" Type="http://schemas.openxmlformats.org/officeDocument/2006/relationships/slide" Target="slide54.xml"/><Relationship Id="rId81" Type="http://schemas.openxmlformats.org/officeDocument/2006/relationships/image" Target="../media/image45.jpg"/><Relationship Id="rId86" Type="http://schemas.openxmlformats.org/officeDocument/2006/relationships/slide" Target="slide58.xml"/><Relationship Id="rId94" Type="http://schemas.openxmlformats.org/officeDocument/2006/relationships/slide" Target="slide62.xml"/><Relationship Id="rId99" Type="http://schemas.openxmlformats.org/officeDocument/2006/relationships/image" Target="../media/image54.jpg"/><Relationship Id="rId101" Type="http://schemas.openxmlformats.org/officeDocument/2006/relationships/image" Target="../media/image55.jpg"/><Relationship Id="rId4" Type="http://schemas.openxmlformats.org/officeDocument/2006/relationships/slide" Target="slide17.xml"/><Relationship Id="rId9" Type="http://schemas.openxmlformats.org/officeDocument/2006/relationships/image" Target="../media/image9.jpg"/><Relationship Id="rId13" Type="http://schemas.openxmlformats.org/officeDocument/2006/relationships/image" Target="../media/image11.jpg"/><Relationship Id="rId18" Type="http://schemas.openxmlformats.org/officeDocument/2006/relationships/slide" Target="slide24.xml"/><Relationship Id="rId39" Type="http://schemas.openxmlformats.org/officeDocument/2006/relationships/image" Target="../media/image24.jpg"/><Relationship Id="rId109" Type="http://schemas.openxmlformats.org/officeDocument/2006/relationships/image" Target="../media/image59.jpg"/><Relationship Id="rId34" Type="http://schemas.openxmlformats.org/officeDocument/2006/relationships/slide" Target="slide32.xml"/><Relationship Id="rId50" Type="http://schemas.openxmlformats.org/officeDocument/2006/relationships/slide" Target="slide40.xml"/><Relationship Id="rId55" Type="http://schemas.openxmlformats.org/officeDocument/2006/relationships/image" Target="../media/image32.jpg"/><Relationship Id="rId76" Type="http://schemas.openxmlformats.org/officeDocument/2006/relationships/slide" Target="slide53.xml"/><Relationship Id="rId97" Type="http://schemas.openxmlformats.org/officeDocument/2006/relationships/image" Target="../media/image53.jpg"/><Relationship Id="rId104" Type="http://schemas.openxmlformats.org/officeDocument/2006/relationships/slide" Target="slide67.xml"/><Relationship Id="rId7" Type="http://schemas.openxmlformats.org/officeDocument/2006/relationships/image" Target="../media/image8.jpg"/><Relationship Id="rId71" Type="http://schemas.openxmlformats.org/officeDocument/2006/relationships/image" Target="../media/image40.jpg"/><Relationship Id="rId92" Type="http://schemas.openxmlformats.org/officeDocument/2006/relationships/slide" Target="slide61.xml"/><Relationship Id="rId2" Type="http://schemas.openxmlformats.org/officeDocument/2006/relationships/slide" Target="slide16.xml"/><Relationship Id="rId29" Type="http://schemas.openxmlformats.org/officeDocument/2006/relationships/image" Target="../media/image19.jpg"/><Relationship Id="rId24" Type="http://schemas.openxmlformats.org/officeDocument/2006/relationships/slide" Target="slide27.xml"/><Relationship Id="rId40" Type="http://schemas.openxmlformats.org/officeDocument/2006/relationships/slide" Target="slide35.xml"/><Relationship Id="rId45" Type="http://schemas.openxmlformats.org/officeDocument/2006/relationships/image" Target="../media/image27.jpg"/><Relationship Id="rId66" Type="http://schemas.openxmlformats.org/officeDocument/2006/relationships/slide" Target="slide48.xml"/><Relationship Id="rId87" Type="http://schemas.openxmlformats.org/officeDocument/2006/relationships/image" Target="../media/image48.jpg"/><Relationship Id="rId110" Type="http://schemas.openxmlformats.org/officeDocument/2006/relationships/slide" Target="slide70.xml"/><Relationship Id="rId61" Type="http://schemas.openxmlformats.org/officeDocument/2006/relationships/image" Target="../media/image35.jpg"/><Relationship Id="rId82" Type="http://schemas.openxmlformats.org/officeDocument/2006/relationships/slide" Target="slide56.xml"/><Relationship Id="rId19" Type="http://schemas.openxmlformats.org/officeDocument/2006/relationships/image" Target="../media/image14.jpg"/><Relationship Id="rId14" Type="http://schemas.openxmlformats.org/officeDocument/2006/relationships/slide" Target="slide22.xml"/><Relationship Id="rId30" Type="http://schemas.openxmlformats.org/officeDocument/2006/relationships/slide" Target="slide30.xml"/><Relationship Id="rId35" Type="http://schemas.openxmlformats.org/officeDocument/2006/relationships/image" Target="../media/image22.jpg"/><Relationship Id="rId56" Type="http://schemas.openxmlformats.org/officeDocument/2006/relationships/slide" Target="slide43.xml"/><Relationship Id="rId77" Type="http://schemas.openxmlformats.org/officeDocument/2006/relationships/image" Target="../media/image43.jpg"/><Relationship Id="rId100" Type="http://schemas.openxmlformats.org/officeDocument/2006/relationships/slide" Target="slide65.xml"/><Relationship Id="rId105" Type="http://schemas.openxmlformats.org/officeDocument/2006/relationships/image" Target="../media/image57.jpg"/><Relationship Id="rId8" Type="http://schemas.openxmlformats.org/officeDocument/2006/relationships/slide" Target="slide19.xml"/><Relationship Id="rId51" Type="http://schemas.openxmlformats.org/officeDocument/2006/relationships/image" Target="../media/image30.jpg"/><Relationship Id="rId72" Type="http://schemas.openxmlformats.org/officeDocument/2006/relationships/slide" Target="slide51.xml"/><Relationship Id="rId93" Type="http://schemas.openxmlformats.org/officeDocument/2006/relationships/image" Target="../media/image51.jpg"/><Relationship Id="rId98" Type="http://schemas.openxmlformats.org/officeDocument/2006/relationships/slide" Target="slide64.xml"/><Relationship Id="rId3" Type="http://schemas.openxmlformats.org/officeDocument/2006/relationships/image" Target="../media/image6.jpg"/><Relationship Id="rId25" Type="http://schemas.openxmlformats.org/officeDocument/2006/relationships/image" Target="../media/image17.jpg"/><Relationship Id="rId46" Type="http://schemas.openxmlformats.org/officeDocument/2006/relationships/slide" Target="slide38.xml"/><Relationship Id="rId67" Type="http://schemas.openxmlformats.org/officeDocument/2006/relationships/image" Target="../media/image38.jpg"/><Relationship Id="rId20" Type="http://schemas.openxmlformats.org/officeDocument/2006/relationships/slide" Target="slide25.xml"/><Relationship Id="rId41" Type="http://schemas.openxmlformats.org/officeDocument/2006/relationships/image" Target="../media/image25.jpg"/><Relationship Id="rId62" Type="http://schemas.openxmlformats.org/officeDocument/2006/relationships/slide" Target="slide46.xml"/><Relationship Id="rId83" Type="http://schemas.openxmlformats.org/officeDocument/2006/relationships/image" Target="../media/image46.jpg"/><Relationship Id="rId88" Type="http://schemas.openxmlformats.org/officeDocument/2006/relationships/slide" Target="slide59.xml"/><Relationship Id="rId111" Type="http://schemas.openxmlformats.org/officeDocument/2006/relationships/image" Target="../media/image60.jp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15.xml.rels><?xml version="1.0" encoding="UTF-8" standalone="yes"?>
<Relationships xmlns="http://schemas.openxmlformats.org/package/2006/relationships"><Relationship Id="rId26" Type="http://schemas.openxmlformats.org/officeDocument/2006/relationships/slide" Target="slide28.xml"/><Relationship Id="rId21" Type="http://schemas.openxmlformats.org/officeDocument/2006/relationships/image" Target="../media/image15.jpg"/><Relationship Id="rId42" Type="http://schemas.openxmlformats.org/officeDocument/2006/relationships/slide" Target="slide36.xml"/><Relationship Id="rId47" Type="http://schemas.openxmlformats.org/officeDocument/2006/relationships/image" Target="../media/image28.jpg"/><Relationship Id="rId63" Type="http://schemas.openxmlformats.org/officeDocument/2006/relationships/image" Target="../media/image36.jpg"/><Relationship Id="rId68" Type="http://schemas.openxmlformats.org/officeDocument/2006/relationships/slide" Target="slide49.xml"/><Relationship Id="rId84" Type="http://schemas.openxmlformats.org/officeDocument/2006/relationships/slide" Target="slide57.xml"/><Relationship Id="rId89" Type="http://schemas.openxmlformats.org/officeDocument/2006/relationships/image" Target="../media/image49.jpg"/><Relationship Id="rId112" Type="http://schemas.openxmlformats.org/officeDocument/2006/relationships/slide" Target="slide71.xml"/><Relationship Id="rId16" Type="http://schemas.openxmlformats.org/officeDocument/2006/relationships/slide" Target="slide23.xml"/><Relationship Id="rId107" Type="http://schemas.openxmlformats.org/officeDocument/2006/relationships/image" Target="../media/image58.jpg"/><Relationship Id="rId11" Type="http://schemas.openxmlformats.org/officeDocument/2006/relationships/image" Target="../media/image10.jpg"/><Relationship Id="rId32" Type="http://schemas.openxmlformats.org/officeDocument/2006/relationships/slide" Target="slide31.xml"/><Relationship Id="rId37" Type="http://schemas.openxmlformats.org/officeDocument/2006/relationships/image" Target="../media/image23.jpg"/><Relationship Id="rId53" Type="http://schemas.openxmlformats.org/officeDocument/2006/relationships/image" Target="../media/image31.jpg"/><Relationship Id="rId58" Type="http://schemas.openxmlformats.org/officeDocument/2006/relationships/slide" Target="slide44.xml"/><Relationship Id="rId74" Type="http://schemas.openxmlformats.org/officeDocument/2006/relationships/slide" Target="slide52.xml"/><Relationship Id="rId79" Type="http://schemas.openxmlformats.org/officeDocument/2006/relationships/image" Target="../media/image44.jpg"/><Relationship Id="rId102" Type="http://schemas.openxmlformats.org/officeDocument/2006/relationships/slide" Target="slide66.xml"/><Relationship Id="rId5" Type="http://schemas.openxmlformats.org/officeDocument/2006/relationships/image" Target="../media/image7.jpg"/><Relationship Id="rId90" Type="http://schemas.openxmlformats.org/officeDocument/2006/relationships/slide" Target="slide60.xml"/><Relationship Id="rId95" Type="http://schemas.openxmlformats.org/officeDocument/2006/relationships/image" Target="../media/image52.jpg"/><Relationship Id="rId22" Type="http://schemas.openxmlformats.org/officeDocument/2006/relationships/slide" Target="slide26.xml"/><Relationship Id="rId27" Type="http://schemas.openxmlformats.org/officeDocument/2006/relationships/image" Target="../media/image18.jpg"/><Relationship Id="rId43" Type="http://schemas.openxmlformats.org/officeDocument/2006/relationships/image" Target="../media/image26.jpg"/><Relationship Id="rId48" Type="http://schemas.openxmlformats.org/officeDocument/2006/relationships/slide" Target="slide39.xml"/><Relationship Id="rId64" Type="http://schemas.openxmlformats.org/officeDocument/2006/relationships/slide" Target="slide47.xml"/><Relationship Id="rId69" Type="http://schemas.openxmlformats.org/officeDocument/2006/relationships/image" Target="../media/image39.jpg"/><Relationship Id="rId113" Type="http://schemas.openxmlformats.org/officeDocument/2006/relationships/image" Target="../media/image61.jpg"/><Relationship Id="rId80" Type="http://schemas.openxmlformats.org/officeDocument/2006/relationships/slide" Target="slide55.xml"/><Relationship Id="rId85" Type="http://schemas.openxmlformats.org/officeDocument/2006/relationships/image" Target="../media/image47.jpg"/><Relationship Id="rId12" Type="http://schemas.openxmlformats.org/officeDocument/2006/relationships/slide" Target="slide21.xml"/><Relationship Id="rId17" Type="http://schemas.openxmlformats.org/officeDocument/2006/relationships/image" Target="../media/image13.jpg"/><Relationship Id="rId33" Type="http://schemas.openxmlformats.org/officeDocument/2006/relationships/image" Target="../media/image21.jpg"/><Relationship Id="rId38" Type="http://schemas.openxmlformats.org/officeDocument/2006/relationships/slide" Target="slide34.xml"/><Relationship Id="rId59" Type="http://schemas.openxmlformats.org/officeDocument/2006/relationships/image" Target="../media/image34.jpg"/><Relationship Id="rId103" Type="http://schemas.openxmlformats.org/officeDocument/2006/relationships/image" Target="../media/image56.jpg"/><Relationship Id="rId108" Type="http://schemas.openxmlformats.org/officeDocument/2006/relationships/slide" Target="slide69.xml"/><Relationship Id="rId54" Type="http://schemas.openxmlformats.org/officeDocument/2006/relationships/slide" Target="slide42.xml"/><Relationship Id="rId70" Type="http://schemas.openxmlformats.org/officeDocument/2006/relationships/slide" Target="slide50.xml"/><Relationship Id="rId75" Type="http://schemas.openxmlformats.org/officeDocument/2006/relationships/image" Target="../media/image42.jpg"/><Relationship Id="rId91" Type="http://schemas.openxmlformats.org/officeDocument/2006/relationships/image" Target="../media/image50.jpg"/><Relationship Id="rId96" Type="http://schemas.openxmlformats.org/officeDocument/2006/relationships/slide" Target="slide63.xml"/><Relationship Id="rId1" Type="http://schemas.openxmlformats.org/officeDocument/2006/relationships/slideLayout" Target="../slideLayouts/slideLayout2.xml"/><Relationship Id="rId6" Type="http://schemas.openxmlformats.org/officeDocument/2006/relationships/slide" Target="slide18.xml"/><Relationship Id="rId15" Type="http://schemas.openxmlformats.org/officeDocument/2006/relationships/image" Target="../media/image12.jpg"/><Relationship Id="rId23" Type="http://schemas.openxmlformats.org/officeDocument/2006/relationships/image" Target="../media/image16.jpg"/><Relationship Id="rId28" Type="http://schemas.openxmlformats.org/officeDocument/2006/relationships/slide" Target="slide29.xml"/><Relationship Id="rId36" Type="http://schemas.openxmlformats.org/officeDocument/2006/relationships/slide" Target="slide33.xml"/><Relationship Id="rId49" Type="http://schemas.openxmlformats.org/officeDocument/2006/relationships/image" Target="../media/image29.jpg"/><Relationship Id="rId57" Type="http://schemas.openxmlformats.org/officeDocument/2006/relationships/image" Target="../media/image33.jpg"/><Relationship Id="rId106" Type="http://schemas.openxmlformats.org/officeDocument/2006/relationships/slide" Target="slide68.xml"/><Relationship Id="rId10" Type="http://schemas.openxmlformats.org/officeDocument/2006/relationships/slide" Target="slide20.xml"/><Relationship Id="rId31" Type="http://schemas.openxmlformats.org/officeDocument/2006/relationships/image" Target="../media/image20.jpg"/><Relationship Id="rId44" Type="http://schemas.openxmlformats.org/officeDocument/2006/relationships/slide" Target="slide37.xml"/><Relationship Id="rId52" Type="http://schemas.openxmlformats.org/officeDocument/2006/relationships/slide" Target="slide41.xml"/><Relationship Id="rId60" Type="http://schemas.openxmlformats.org/officeDocument/2006/relationships/slide" Target="slide45.xml"/><Relationship Id="rId65" Type="http://schemas.openxmlformats.org/officeDocument/2006/relationships/image" Target="../media/image37.jpg"/><Relationship Id="rId73" Type="http://schemas.openxmlformats.org/officeDocument/2006/relationships/image" Target="../media/image41.jpg"/><Relationship Id="rId78" Type="http://schemas.openxmlformats.org/officeDocument/2006/relationships/slide" Target="slide54.xml"/><Relationship Id="rId81" Type="http://schemas.openxmlformats.org/officeDocument/2006/relationships/image" Target="../media/image45.jpg"/><Relationship Id="rId86" Type="http://schemas.openxmlformats.org/officeDocument/2006/relationships/slide" Target="slide58.xml"/><Relationship Id="rId94" Type="http://schemas.openxmlformats.org/officeDocument/2006/relationships/slide" Target="slide62.xml"/><Relationship Id="rId99" Type="http://schemas.openxmlformats.org/officeDocument/2006/relationships/image" Target="../media/image54.jpg"/><Relationship Id="rId101" Type="http://schemas.openxmlformats.org/officeDocument/2006/relationships/image" Target="../media/image55.jpg"/><Relationship Id="rId4" Type="http://schemas.openxmlformats.org/officeDocument/2006/relationships/slide" Target="slide17.xml"/><Relationship Id="rId9" Type="http://schemas.openxmlformats.org/officeDocument/2006/relationships/image" Target="../media/image9.jpg"/><Relationship Id="rId13" Type="http://schemas.openxmlformats.org/officeDocument/2006/relationships/image" Target="../media/image11.jpg"/><Relationship Id="rId18" Type="http://schemas.openxmlformats.org/officeDocument/2006/relationships/slide" Target="slide24.xml"/><Relationship Id="rId39" Type="http://schemas.openxmlformats.org/officeDocument/2006/relationships/image" Target="../media/image24.jpg"/><Relationship Id="rId109" Type="http://schemas.openxmlformats.org/officeDocument/2006/relationships/image" Target="../media/image59.jpg"/><Relationship Id="rId34" Type="http://schemas.openxmlformats.org/officeDocument/2006/relationships/slide" Target="slide32.xml"/><Relationship Id="rId50" Type="http://schemas.openxmlformats.org/officeDocument/2006/relationships/slide" Target="slide40.xml"/><Relationship Id="rId55" Type="http://schemas.openxmlformats.org/officeDocument/2006/relationships/image" Target="../media/image32.jpg"/><Relationship Id="rId76" Type="http://schemas.openxmlformats.org/officeDocument/2006/relationships/slide" Target="slide53.xml"/><Relationship Id="rId97" Type="http://schemas.openxmlformats.org/officeDocument/2006/relationships/image" Target="../media/image53.jpg"/><Relationship Id="rId104" Type="http://schemas.openxmlformats.org/officeDocument/2006/relationships/slide" Target="slide67.xml"/><Relationship Id="rId7" Type="http://schemas.openxmlformats.org/officeDocument/2006/relationships/image" Target="../media/image8.jpg"/><Relationship Id="rId71" Type="http://schemas.openxmlformats.org/officeDocument/2006/relationships/image" Target="../media/image40.jpg"/><Relationship Id="rId92" Type="http://schemas.openxmlformats.org/officeDocument/2006/relationships/slide" Target="slide61.xml"/><Relationship Id="rId2" Type="http://schemas.openxmlformats.org/officeDocument/2006/relationships/slide" Target="slide16.xml"/><Relationship Id="rId29" Type="http://schemas.openxmlformats.org/officeDocument/2006/relationships/image" Target="../media/image19.jpg"/><Relationship Id="rId24" Type="http://schemas.openxmlformats.org/officeDocument/2006/relationships/slide" Target="slide27.xml"/><Relationship Id="rId40" Type="http://schemas.openxmlformats.org/officeDocument/2006/relationships/slide" Target="slide35.xml"/><Relationship Id="rId45" Type="http://schemas.openxmlformats.org/officeDocument/2006/relationships/image" Target="../media/image27.jpg"/><Relationship Id="rId66" Type="http://schemas.openxmlformats.org/officeDocument/2006/relationships/slide" Target="slide48.xml"/><Relationship Id="rId87" Type="http://schemas.openxmlformats.org/officeDocument/2006/relationships/image" Target="../media/image48.jpg"/><Relationship Id="rId110" Type="http://schemas.openxmlformats.org/officeDocument/2006/relationships/slide" Target="slide70.xml"/><Relationship Id="rId61" Type="http://schemas.openxmlformats.org/officeDocument/2006/relationships/image" Target="../media/image35.jpg"/><Relationship Id="rId82" Type="http://schemas.openxmlformats.org/officeDocument/2006/relationships/slide" Target="slide56.xml"/><Relationship Id="rId19" Type="http://schemas.openxmlformats.org/officeDocument/2006/relationships/image" Target="../media/image14.jpg"/><Relationship Id="rId14" Type="http://schemas.openxmlformats.org/officeDocument/2006/relationships/slide" Target="slide22.xml"/><Relationship Id="rId30" Type="http://schemas.openxmlformats.org/officeDocument/2006/relationships/slide" Target="slide30.xml"/><Relationship Id="rId35" Type="http://schemas.openxmlformats.org/officeDocument/2006/relationships/image" Target="../media/image22.jpg"/><Relationship Id="rId56" Type="http://schemas.openxmlformats.org/officeDocument/2006/relationships/slide" Target="slide43.xml"/><Relationship Id="rId77" Type="http://schemas.openxmlformats.org/officeDocument/2006/relationships/image" Target="../media/image43.jpg"/><Relationship Id="rId100" Type="http://schemas.openxmlformats.org/officeDocument/2006/relationships/slide" Target="slide65.xml"/><Relationship Id="rId105" Type="http://schemas.openxmlformats.org/officeDocument/2006/relationships/image" Target="../media/image57.jpg"/><Relationship Id="rId8" Type="http://schemas.openxmlformats.org/officeDocument/2006/relationships/slide" Target="slide19.xml"/><Relationship Id="rId51" Type="http://schemas.openxmlformats.org/officeDocument/2006/relationships/image" Target="../media/image30.jpg"/><Relationship Id="rId72" Type="http://schemas.openxmlformats.org/officeDocument/2006/relationships/slide" Target="slide51.xml"/><Relationship Id="rId93" Type="http://schemas.openxmlformats.org/officeDocument/2006/relationships/image" Target="../media/image51.jpg"/><Relationship Id="rId98" Type="http://schemas.openxmlformats.org/officeDocument/2006/relationships/slide" Target="slide64.xml"/><Relationship Id="rId3" Type="http://schemas.openxmlformats.org/officeDocument/2006/relationships/image" Target="../media/image6.jpg"/><Relationship Id="rId25" Type="http://schemas.openxmlformats.org/officeDocument/2006/relationships/image" Target="../media/image17.jpg"/><Relationship Id="rId46" Type="http://schemas.openxmlformats.org/officeDocument/2006/relationships/slide" Target="slide38.xml"/><Relationship Id="rId67" Type="http://schemas.openxmlformats.org/officeDocument/2006/relationships/image" Target="../media/image38.jpg"/><Relationship Id="rId20" Type="http://schemas.openxmlformats.org/officeDocument/2006/relationships/slide" Target="slide25.xml"/><Relationship Id="rId41" Type="http://schemas.openxmlformats.org/officeDocument/2006/relationships/image" Target="../media/image25.jpg"/><Relationship Id="rId62" Type="http://schemas.openxmlformats.org/officeDocument/2006/relationships/slide" Target="slide46.xml"/><Relationship Id="rId83" Type="http://schemas.openxmlformats.org/officeDocument/2006/relationships/image" Target="../media/image46.jpg"/><Relationship Id="rId88" Type="http://schemas.openxmlformats.org/officeDocument/2006/relationships/slide" Target="slide59.xml"/><Relationship Id="rId111" Type="http://schemas.openxmlformats.org/officeDocument/2006/relationships/image" Target="../media/image60.jpg"/></Relationships>
</file>

<file path=ppt/slides/_rels/slide16.xml.rels><?xml version="1.0" encoding="UTF-8" standalone="yes"?>
<Relationships xmlns="http://schemas.openxmlformats.org/package/2006/relationships"><Relationship Id="rId3" Type="http://schemas.openxmlformats.org/officeDocument/2006/relationships/slide" Target="slide74.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slide" Target="slide10.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5.png"/><Relationship Id="rId4" Type="http://schemas.openxmlformats.org/officeDocument/2006/relationships/slide" Target="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65.png"/><Relationship Id="rId4" Type="http://schemas.openxmlformats.org/officeDocument/2006/relationships/slide" Target="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65.png"/><Relationship Id="rId4" Type="http://schemas.openxmlformats.org/officeDocument/2006/relationships/slide" Target="slide10.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65.png"/><Relationship Id="rId4" Type="http://schemas.openxmlformats.org/officeDocument/2006/relationships/slide" Target="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65.png"/><Relationship Id="rId4" Type="http://schemas.openxmlformats.org/officeDocument/2006/relationships/slide" Target="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8.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65.png"/><Relationship Id="rId4" Type="http://schemas.openxmlformats.org/officeDocument/2006/relationships/slide" Target="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2.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65.png"/><Relationship Id="rId4" Type="http://schemas.openxmlformats.org/officeDocument/2006/relationships/slide" Target="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65.png"/><Relationship Id="rId4" Type="http://schemas.openxmlformats.org/officeDocument/2006/relationships/slide" Target="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65.png"/><Relationship Id="rId4" Type="http://schemas.openxmlformats.org/officeDocument/2006/relationships/slide" Target="slide10.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0.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65.png"/><Relationship Id="rId4" Type="http://schemas.openxmlformats.org/officeDocument/2006/relationships/slide" Target="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5.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65.png"/><Relationship Id="rId4" Type="http://schemas.openxmlformats.org/officeDocument/2006/relationships/slide" Target="slide10.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65.png"/><Relationship Id="rId4" Type="http://schemas.openxmlformats.org/officeDocument/2006/relationships/slide" Target="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5.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65.png"/><Relationship Id="rId4" Type="http://schemas.openxmlformats.org/officeDocument/2006/relationships/slide" Target="slide10.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2.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65.png"/><Relationship Id="rId4" Type="http://schemas.openxmlformats.org/officeDocument/2006/relationships/slide" Target="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8.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65.png"/><Relationship Id="rId4" Type="http://schemas.openxmlformats.org/officeDocument/2006/relationships/slide" Target="slide10.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4.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65.png"/><Relationship Id="rId4" Type="http://schemas.openxmlformats.org/officeDocument/2006/relationships/slide" Target="slide10.xml"/></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65.png"/><Relationship Id="rId4" Type="http://schemas.openxmlformats.org/officeDocument/2006/relationships/slide" Target="slide10.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4.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65.png"/><Relationship Id="rId4" Type="http://schemas.openxmlformats.org/officeDocument/2006/relationships/slide" Target="slide10.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65.png"/><Relationship Id="rId4" Type="http://schemas.openxmlformats.org/officeDocument/2006/relationships/slide" Target="slide10.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65.png"/><Relationship Id="rId4" Type="http://schemas.openxmlformats.org/officeDocument/2006/relationships/slide" Target="slide10.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2.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65.png"/><Relationship Id="rId4" Type="http://schemas.openxmlformats.org/officeDocument/2006/relationships/slide" Target="slide10.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65.png"/><Relationship Id="rId4" Type="http://schemas.openxmlformats.org/officeDocument/2006/relationships/slide" Target="slide10.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2.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65.png"/><Relationship Id="rId4" Type="http://schemas.openxmlformats.org/officeDocument/2006/relationships/slide" Target="slide10.xml"/></Relationships>
</file>

<file path=ppt/slides/_rels/slide4.xml.rels><?xml version="1.0" encoding="UTF-8" standalone="yes"?>
<Relationships xmlns="http://schemas.openxmlformats.org/package/2006/relationships"><Relationship Id="rId13" Type="http://schemas.openxmlformats.org/officeDocument/2006/relationships/image" Target="../media/image16.jpg"/><Relationship Id="rId18" Type="http://schemas.openxmlformats.org/officeDocument/2006/relationships/image" Target="../media/image21.jpg"/><Relationship Id="rId26" Type="http://schemas.openxmlformats.org/officeDocument/2006/relationships/image" Target="../media/image29.jpg"/><Relationship Id="rId39" Type="http://schemas.openxmlformats.org/officeDocument/2006/relationships/image" Target="../media/image42.jpg"/><Relationship Id="rId21" Type="http://schemas.openxmlformats.org/officeDocument/2006/relationships/image" Target="../media/image24.jpg"/><Relationship Id="rId34" Type="http://schemas.openxmlformats.org/officeDocument/2006/relationships/image" Target="../media/image37.jpg"/><Relationship Id="rId42" Type="http://schemas.openxmlformats.org/officeDocument/2006/relationships/image" Target="../media/image45.jpg"/><Relationship Id="rId47" Type="http://schemas.openxmlformats.org/officeDocument/2006/relationships/image" Target="../media/image50.jpg"/><Relationship Id="rId50" Type="http://schemas.openxmlformats.org/officeDocument/2006/relationships/image" Target="../media/image53.jpg"/><Relationship Id="rId55" Type="http://schemas.openxmlformats.org/officeDocument/2006/relationships/image" Target="../media/image58.jpg"/><Relationship Id="rId7" Type="http://schemas.openxmlformats.org/officeDocument/2006/relationships/image" Target="../media/image10.jpg"/><Relationship Id="rId2" Type="http://schemas.openxmlformats.org/officeDocument/2006/relationships/image" Target="../media/image5.png"/><Relationship Id="rId16" Type="http://schemas.openxmlformats.org/officeDocument/2006/relationships/image" Target="../media/image19.jpg"/><Relationship Id="rId29" Type="http://schemas.openxmlformats.org/officeDocument/2006/relationships/image" Target="../media/image32.jpg"/><Relationship Id="rId11" Type="http://schemas.openxmlformats.org/officeDocument/2006/relationships/image" Target="../media/image14.jpg"/><Relationship Id="rId24" Type="http://schemas.openxmlformats.org/officeDocument/2006/relationships/image" Target="../media/image27.jpg"/><Relationship Id="rId32" Type="http://schemas.openxmlformats.org/officeDocument/2006/relationships/image" Target="../media/image35.jpg"/><Relationship Id="rId37" Type="http://schemas.openxmlformats.org/officeDocument/2006/relationships/image" Target="../media/image40.jpg"/><Relationship Id="rId40" Type="http://schemas.openxmlformats.org/officeDocument/2006/relationships/image" Target="../media/image43.jpg"/><Relationship Id="rId45" Type="http://schemas.openxmlformats.org/officeDocument/2006/relationships/image" Target="../media/image48.jpg"/><Relationship Id="rId53" Type="http://schemas.openxmlformats.org/officeDocument/2006/relationships/image" Target="../media/image56.jpg"/><Relationship Id="rId58" Type="http://schemas.openxmlformats.org/officeDocument/2006/relationships/image" Target="../media/image61.jpg"/><Relationship Id="rId5" Type="http://schemas.openxmlformats.org/officeDocument/2006/relationships/image" Target="../media/image8.jpg"/><Relationship Id="rId19" Type="http://schemas.openxmlformats.org/officeDocument/2006/relationships/image" Target="../media/image22.jp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7.jpg"/><Relationship Id="rId22" Type="http://schemas.openxmlformats.org/officeDocument/2006/relationships/image" Target="../media/image25.jpg"/><Relationship Id="rId27" Type="http://schemas.openxmlformats.org/officeDocument/2006/relationships/image" Target="../media/image30.jpg"/><Relationship Id="rId30" Type="http://schemas.openxmlformats.org/officeDocument/2006/relationships/image" Target="../media/image33.jpg"/><Relationship Id="rId35" Type="http://schemas.openxmlformats.org/officeDocument/2006/relationships/image" Target="../media/image38.jpg"/><Relationship Id="rId43" Type="http://schemas.openxmlformats.org/officeDocument/2006/relationships/image" Target="../media/image46.jpg"/><Relationship Id="rId48" Type="http://schemas.openxmlformats.org/officeDocument/2006/relationships/image" Target="../media/image51.jpg"/><Relationship Id="rId56" Type="http://schemas.openxmlformats.org/officeDocument/2006/relationships/image" Target="../media/image59.jpg"/><Relationship Id="rId8" Type="http://schemas.openxmlformats.org/officeDocument/2006/relationships/image" Target="../media/image11.jpg"/><Relationship Id="rId51" Type="http://schemas.openxmlformats.org/officeDocument/2006/relationships/image" Target="../media/image54.jpg"/><Relationship Id="rId3" Type="http://schemas.openxmlformats.org/officeDocument/2006/relationships/image" Target="../media/image6.jpg"/><Relationship Id="rId12" Type="http://schemas.openxmlformats.org/officeDocument/2006/relationships/image" Target="../media/image15.jpg"/><Relationship Id="rId17" Type="http://schemas.openxmlformats.org/officeDocument/2006/relationships/image" Target="../media/image20.jpg"/><Relationship Id="rId25" Type="http://schemas.openxmlformats.org/officeDocument/2006/relationships/image" Target="../media/image28.jpg"/><Relationship Id="rId33" Type="http://schemas.openxmlformats.org/officeDocument/2006/relationships/image" Target="../media/image36.jpg"/><Relationship Id="rId38" Type="http://schemas.openxmlformats.org/officeDocument/2006/relationships/image" Target="../media/image41.jpg"/><Relationship Id="rId46" Type="http://schemas.openxmlformats.org/officeDocument/2006/relationships/image" Target="../media/image49.jpg"/><Relationship Id="rId20" Type="http://schemas.openxmlformats.org/officeDocument/2006/relationships/image" Target="../media/image23.jpg"/><Relationship Id="rId41" Type="http://schemas.openxmlformats.org/officeDocument/2006/relationships/image" Target="../media/image44.jpg"/><Relationship Id="rId54"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9.jpg"/><Relationship Id="rId15" Type="http://schemas.openxmlformats.org/officeDocument/2006/relationships/image" Target="../media/image18.jpg"/><Relationship Id="rId23" Type="http://schemas.openxmlformats.org/officeDocument/2006/relationships/image" Target="../media/image26.jpg"/><Relationship Id="rId28" Type="http://schemas.openxmlformats.org/officeDocument/2006/relationships/image" Target="../media/image31.jpg"/><Relationship Id="rId36" Type="http://schemas.openxmlformats.org/officeDocument/2006/relationships/image" Target="../media/image39.jpg"/><Relationship Id="rId49" Type="http://schemas.openxmlformats.org/officeDocument/2006/relationships/image" Target="../media/image52.jpg"/><Relationship Id="rId57" Type="http://schemas.openxmlformats.org/officeDocument/2006/relationships/image" Target="../media/image60.jpg"/><Relationship Id="rId10" Type="http://schemas.openxmlformats.org/officeDocument/2006/relationships/image" Target="../media/image13.jpg"/><Relationship Id="rId31" Type="http://schemas.openxmlformats.org/officeDocument/2006/relationships/image" Target="../media/image34.jpg"/><Relationship Id="rId44" Type="http://schemas.openxmlformats.org/officeDocument/2006/relationships/image" Target="../media/image47.jpg"/><Relationship Id="rId52" Type="http://schemas.openxmlformats.org/officeDocument/2006/relationships/image" Target="../media/image55.jp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4.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65.png"/><Relationship Id="rId4" Type="http://schemas.openxmlformats.org/officeDocument/2006/relationships/slide" Target="slide10.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8.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65.png"/><Relationship Id="rId4" Type="http://schemas.openxmlformats.org/officeDocument/2006/relationships/slide" Target="slide10.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65.png"/><Relationship Id="rId4" Type="http://schemas.openxmlformats.org/officeDocument/2006/relationships/slide" Target="sl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65.png"/><Relationship Id="rId4" Type="http://schemas.openxmlformats.org/officeDocument/2006/relationships/slide" Target="slide10.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4.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65.png"/><Relationship Id="rId4" Type="http://schemas.openxmlformats.org/officeDocument/2006/relationships/slide" Target="slide10.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2.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65.png"/><Relationship Id="rId4" Type="http://schemas.openxmlformats.org/officeDocument/2006/relationships/slide" Target="slide10.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4.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65.png"/><Relationship Id="rId4" Type="http://schemas.openxmlformats.org/officeDocument/2006/relationships/slide" Target="slide10.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5.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65.png"/><Relationship Id="rId4" Type="http://schemas.openxmlformats.org/officeDocument/2006/relationships/slide" Target="slide10.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2.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65.png"/><Relationship Id="rId4" Type="http://schemas.openxmlformats.org/officeDocument/2006/relationships/slide" Target="slide10.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5.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65.png"/><Relationship Id="rId4" Type="http://schemas.openxmlformats.org/officeDocument/2006/relationships/slide" Target="slide10.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65.png"/><Relationship Id="rId4" Type="http://schemas.openxmlformats.org/officeDocument/2006/relationships/slide" Target="slide10.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4.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65.png"/><Relationship Id="rId4" Type="http://schemas.openxmlformats.org/officeDocument/2006/relationships/slide" Target="slide10.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5.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65.png"/><Relationship Id="rId4" Type="http://schemas.openxmlformats.org/officeDocument/2006/relationships/slide" Target="slide10.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2.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65.png"/><Relationship Id="rId4" Type="http://schemas.openxmlformats.org/officeDocument/2006/relationships/slide" Target="slide10.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2.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65.png"/><Relationship Id="rId4" Type="http://schemas.openxmlformats.org/officeDocument/2006/relationships/slide" Target="slide10.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65.png"/><Relationship Id="rId4" Type="http://schemas.openxmlformats.org/officeDocument/2006/relationships/slide" Target="slide10.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0.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65.png"/><Relationship Id="rId4" Type="http://schemas.openxmlformats.org/officeDocument/2006/relationships/slide" Target="slide10.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65.png"/><Relationship Id="rId4" Type="http://schemas.openxmlformats.org/officeDocument/2006/relationships/slide" Target="slide10.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2.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65.png"/><Relationship Id="rId4" Type="http://schemas.openxmlformats.org/officeDocument/2006/relationships/slide" Target="slide10.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8.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65.png"/><Relationship Id="rId4" Type="http://schemas.openxmlformats.org/officeDocument/2006/relationships/slide" Target="slide10.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5.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65.png"/><Relationship Id="rId4" Type="http://schemas.openxmlformats.org/officeDocument/2006/relationships/slide" Target="slide10.xml"/></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2.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65.png"/><Relationship Id="rId4" Type="http://schemas.openxmlformats.org/officeDocument/2006/relationships/slide" Target="slide10.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0.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65.png"/><Relationship Id="rId4" Type="http://schemas.openxmlformats.org/officeDocument/2006/relationships/slide" Target="slide10.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8.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65.png"/><Relationship Id="rId4" Type="http://schemas.openxmlformats.org/officeDocument/2006/relationships/slide" Target="slide10.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4.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65.png"/><Relationship Id="rId4" Type="http://schemas.openxmlformats.org/officeDocument/2006/relationships/slide" Target="slide10.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4.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65.png"/><Relationship Id="rId4" Type="http://schemas.openxmlformats.org/officeDocument/2006/relationships/slide" Target="slide10.xml"/></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0.xml"/><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65.png"/><Relationship Id="rId4" Type="http://schemas.openxmlformats.org/officeDocument/2006/relationships/slide" Target="slide10.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5.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65.png"/><Relationship Id="rId4" Type="http://schemas.openxmlformats.org/officeDocument/2006/relationships/slide" Target="slide10.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78.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65.png"/><Relationship Id="rId4" Type="http://schemas.openxmlformats.org/officeDocument/2006/relationships/slide" Target="slide10.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2.xml"/><Relationship Id="rId1" Type="http://schemas.openxmlformats.org/officeDocument/2006/relationships/slideLayout" Target="../slideLayouts/slideLayout2.xml"/><Relationship Id="rId6" Type="http://schemas.openxmlformats.org/officeDocument/2006/relationships/image" Target="../media/image59.jpg"/><Relationship Id="rId5" Type="http://schemas.openxmlformats.org/officeDocument/2006/relationships/image" Target="../media/image65.png"/><Relationship Id="rId4" Type="http://schemas.openxmlformats.org/officeDocument/2006/relationships/slide" Target="slide10.xml"/></Relationships>
</file>

<file path=ppt/slides/_rels/slide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 Target="slide84.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65.png"/><Relationship Id="rId4" Type="http://schemas.openxmlformats.org/officeDocument/2006/relationships/slide" Target="slide10.xml"/></Relationships>
</file>

<file path=ppt/slides/_rels/slide7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73.xml"/><Relationship Id="rId1" Type="http://schemas.openxmlformats.org/officeDocument/2006/relationships/slideLayout" Target="../slideLayouts/slideLayout1.xml"/><Relationship Id="rId5" Type="http://schemas.openxmlformats.org/officeDocument/2006/relationships/slide" Target="slide15.xml"/><Relationship Id="rId4" Type="http://schemas.openxmlformats.org/officeDocument/2006/relationships/image" Target="../media/image67.svg"/></Relationships>
</file>

<file path=ppt/slides/_rels/slide7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slide" Target="slide87.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75.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67.svg"/></Relationships>
</file>

<file path=ppt/slides/_rels/slide7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slide" Target="slide87.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77.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67.svg"/></Relationships>
</file>

<file path=ppt/slides/_rels/slide7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slide" Target="slide87.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79.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67.svg"/></Relationships>
</file>

<file path=ppt/slides/_rels/slide7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slide" Target="slide87.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81.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67.svg"/></Relationships>
</file>

<file path=ppt/slides/_rels/slide81.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slide" Target="slide87.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83.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67.svg"/></Relationships>
</file>

<file path=ppt/slides/_rels/slide83.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slide" Target="slide87.xml"/></Relationships>
</file>

<file path=ppt/slides/_rels/slide8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slide" Target="slide87.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86.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67.svg"/></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87.xml"/><Relationship Id="rId1" Type="http://schemas.openxmlformats.org/officeDocument/2006/relationships/slideLayout" Target="../slideLayouts/slideLayout2.xml"/><Relationship Id="rId5" Type="http://schemas.openxmlformats.org/officeDocument/2006/relationships/slide" Target="slide15.xml"/><Relationship Id="rId4" Type="http://schemas.openxmlformats.org/officeDocument/2006/relationships/image" Target="../media/image68.jpe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0.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8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 Target="slide8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8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image" Target="../media/image76.jpg"/><Relationship Id="rId4" Type="http://schemas.openxmlformats.org/officeDocument/2006/relationships/image" Target="../media/image75.jpg"/></Relationships>
</file>

<file path=ppt/slides/_rels/slide93.xml.rels><?xml version="1.0" encoding="UTF-8" standalone="yes"?>
<Relationships xmlns="http://schemas.openxmlformats.org/package/2006/relationships"><Relationship Id="rId3" Type="http://schemas.openxmlformats.org/officeDocument/2006/relationships/hyperlink" Target="http://www.discernimiento.cl/" TargetMode="Externa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77.emf"/><Relationship Id="rId4" Type="http://schemas.openxmlformats.org/officeDocument/2006/relationships/hyperlink" Target="https://es.surveymonkey.com/r/demosleotravuelta" TargetMode="External"/></Relationships>
</file>

<file path=ppt/slides/_rels/slide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5668804-D11C-4947-8CA1-453BBC050F57}"/>
              </a:ext>
            </a:extLst>
          </p:cNvPr>
          <p:cNvSpPr/>
          <p:nvPr/>
        </p:nvSpPr>
        <p:spPr>
          <a:xfrm>
            <a:off x="0" y="0"/>
            <a:ext cx="12192000" cy="157941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6" name="Imagen 5">
            <a:extLst>
              <a:ext uri="{FF2B5EF4-FFF2-40B4-BE49-F238E27FC236}">
                <a16:creationId xmlns:a16="http://schemas.microsoft.com/office/drawing/2014/main" id="{63261868-3D5C-4647-B46D-41A190334B9E}"/>
              </a:ext>
            </a:extLst>
          </p:cNvPr>
          <p:cNvPicPr>
            <a:picLocks noChangeAspect="1"/>
          </p:cNvPicPr>
          <p:nvPr/>
        </p:nvPicPr>
        <p:blipFill>
          <a:blip r:embed="rId2"/>
          <a:stretch>
            <a:fillRect/>
          </a:stretch>
        </p:blipFill>
        <p:spPr>
          <a:xfrm>
            <a:off x="0" y="5810703"/>
            <a:ext cx="12192000" cy="1114258"/>
          </a:xfrm>
          <a:prstGeom prst="rect">
            <a:avLst/>
          </a:prstGeom>
        </p:spPr>
      </p:pic>
      <p:pic>
        <p:nvPicPr>
          <p:cNvPr id="5" name="Imagen 4">
            <a:extLst>
              <a:ext uri="{FF2B5EF4-FFF2-40B4-BE49-F238E27FC236}">
                <a16:creationId xmlns:a16="http://schemas.microsoft.com/office/drawing/2014/main" id="{4BE69E47-681F-CD41-83E3-28BAFB607C30}"/>
              </a:ext>
            </a:extLst>
          </p:cNvPr>
          <p:cNvPicPr>
            <a:picLocks noChangeAspect="1"/>
          </p:cNvPicPr>
          <p:nvPr/>
        </p:nvPicPr>
        <p:blipFill>
          <a:blip r:embed="rId3"/>
          <a:stretch>
            <a:fillRect/>
          </a:stretch>
        </p:blipFill>
        <p:spPr>
          <a:xfrm>
            <a:off x="5551842" y="1074875"/>
            <a:ext cx="5848810" cy="4458519"/>
          </a:xfrm>
          <a:prstGeom prst="rect">
            <a:avLst/>
          </a:prstGeom>
        </p:spPr>
      </p:pic>
      <p:pic>
        <p:nvPicPr>
          <p:cNvPr id="2" name="Imagen 1">
            <a:extLst>
              <a:ext uri="{FF2B5EF4-FFF2-40B4-BE49-F238E27FC236}">
                <a16:creationId xmlns:a16="http://schemas.microsoft.com/office/drawing/2014/main" id="{EBD4F4A8-D5B3-C144-930A-50D11F7E08DD}"/>
              </a:ext>
            </a:extLst>
          </p:cNvPr>
          <p:cNvPicPr>
            <a:picLocks noChangeAspect="1"/>
          </p:cNvPicPr>
          <p:nvPr/>
        </p:nvPicPr>
        <p:blipFill>
          <a:blip r:embed="rId4"/>
          <a:stretch>
            <a:fillRect/>
          </a:stretch>
        </p:blipFill>
        <p:spPr>
          <a:xfrm>
            <a:off x="358486" y="396055"/>
            <a:ext cx="4899313" cy="1357641"/>
          </a:xfrm>
          <a:prstGeom prst="rect">
            <a:avLst/>
          </a:prstGeom>
        </p:spPr>
      </p:pic>
      <p:pic>
        <p:nvPicPr>
          <p:cNvPr id="7" name="Imagen 6">
            <a:extLst>
              <a:ext uri="{FF2B5EF4-FFF2-40B4-BE49-F238E27FC236}">
                <a16:creationId xmlns:a16="http://schemas.microsoft.com/office/drawing/2014/main" id="{713328E4-F351-D243-B6F8-E1C524957485}"/>
              </a:ext>
            </a:extLst>
          </p:cNvPr>
          <p:cNvPicPr>
            <a:picLocks noChangeAspect="1"/>
          </p:cNvPicPr>
          <p:nvPr/>
        </p:nvPicPr>
        <p:blipFill>
          <a:blip r:embed="rId5"/>
          <a:stretch>
            <a:fillRect/>
          </a:stretch>
        </p:blipFill>
        <p:spPr>
          <a:xfrm>
            <a:off x="313806" y="1709594"/>
            <a:ext cx="4943993" cy="3693623"/>
          </a:xfrm>
          <a:prstGeom prst="rect">
            <a:avLst/>
          </a:prstGeom>
        </p:spPr>
      </p:pic>
    </p:spTree>
    <p:extLst>
      <p:ext uri="{BB962C8B-B14F-4D97-AF65-F5344CB8AC3E}">
        <p14:creationId xmlns:p14="http://schemas.microsoft.com/office/powerpoint/2010/main" val="3805663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4">
            <a:hlinkClick r:id="rId2" action="ppaction://hlinksldjump"/>
            <a:extLst>
              <a:ext uri="{FF2B5EF4-FFF2-40B4-BE49-F238E27FC236}">
                <a16:creationId xmlns:a16="http://schemas.microsoft.com/office/drawing/2014/main" id="{9444E817-925B-5843-B4F4-F1356891B435}"/>
              </a:ext>
            </a:extLst>
          </p:cNvPr>
          <p:cNvPicPr>
            <a:picLocks noChangeAspect="1"/>
          </p:cNvPicPr>
          <p:nvPr/>
        </p:nvPicPr>
        <p:blipFill rotWithShape="1">
          <a:blip r:embed="rId3">
            <a:duotone>
              <a:schemeClr val="accent4">
                <a:shade val="45000"/>
                <a:satMod val="135000"/>
              </a:schemeClr>
              <a:prstClr val="white"/>
            </a:duotone>
          </a:blip>
          <a:srcRect l="13796" t="11200" r="15713" b="73975"/>
          <a:stretch/>
        </p:blipFill>
        <p:spPr>
          <a:xfrm>
            <a:off x="469300" y="687856"/>
            <a:ext cx="2117138" cy="589214"/>
          </a:xfrm>
          <a:prstGeom prst="rect">
            <a:avLst/>
          </a:prstGeom>
        </p:spPr>
      </p:pic>
      <p:pic>
        <p:nvPicPr>
          <p:cNvPr id="3" name="Marcador de contenido 6">
            <a:hlinkClick r:id="rId4" action="ppaction://hlinksldjump"/>
            <a:extLst>
              <a:ext uri="{FF2B5EF4-FFF2-40B4-BE49-F238E27FC236}">
                <a16:creationId xmlns:a16="http://schemas.microsoft.com/office/drawing/2014/main" id="{8B78D228-FFE0-8748-A66B-799E09791BBF}"/>
              </a:ext>
            </a:extLst>
          </p:cNvPr>
          <p:cNvPicPr>
            <a:picLocks noChangeAspect="1"/>
          </p:cNvPicPr>
          <p:nvPr/>
        </p:nvPicPr>
        <p:blipFill rotWithShape="1">
          <a:blip r:embed="rId5"/>
          <a:srcRect l="13028" t="11944" r="52364" b="74763"/>
          <a:stretch/>
        </p:blipFill>
        <p:spPr>
          <a:xfrm>
            <a:off x="469300" y="101642"/>
            <a:ext cx="1014631" cy="515724"/>
          </a:xfrm>
          <a:prstGeom prst="rect">
            <a:avLst/>
          </a:prstGeom>
        </p:spPr>
      </p:pic>
      <p:pic>
        <p:nvPicPr>
          <p:cNvPr id="4" name="Marcador de contenido 6">
            <a:hlinkClick r:id="rId6" action="ppaction://hlinksldjump"/>
            <a:extLst>
              <a:ext uri="{FF2B5EF4-FFF2-40B4-BE49-F238E27FC236}">
                <a16:creationId xmlns:a16="http://schemas.microsoft.com/office/drawing/2014/main" id="{B6CFCD25-0EAC-C247-8130-F3B0A85BEB84}"/>
              </a:ext>
            </a:extLst>
          </p:cNvPr>
          <p:cNvPicPr>
            <a:picLocks noChangeAspect="1"/>
          </p:cNvPicPr>
          <p:nvPr/>
        </p:nvPicPr>
        <p:blipFill rotWithShape="1">
          <a:blip r:embed="rId7"/>
          <a:srcRect l="15425" t="12425" r="44422" b="75972"/>
          <a:stretch/>
        </p:blipFill>
        <p:spPr>
          <a:xfrm>
            <a:off x="469300" y="3108998"/>
            <a:ext cx="1177196" cy="448456"/>
          </a:xfrm>
          <a:prstGeom prst="rect">
            <a:avLst/>
          </a:prstGeom>
        </p:spPr>
      </p:pic>
      <p:pic>
        <p:nvPicPr>
          <p:cNvPr id="5" name="Marcador de contenido 6">
            <a:hlinkClick r:id="rId8" action="ppaction://hlinksldjump"/>
            <a:extLst>
              <a:ext uri="{FF2B5EF4-FFF2-40B4-BE49-F238E27FC236}">
                <a16:creationId xmlns:a16="http://schemas.microsoft.com/office/drawing/2014/main" id="{EB4F8F58-ACB9-A142-88AD-0655C9F20105}"/>
              </a:ext>
            </a:extLst>
          </p:cNvPr>
          <p:cNvPicPr>
            <a:picLocks noChangeAspect="1"/>
          </p:cNvPicPr>
          <p:nvPr/>
        </p:nvPicPr>
        <p:blipFill rotWithShape="1">
          <a:blip r:embed="rId9"/>
          <a:srcRect l="13340" t="11967" r="36660" b="73701"/>
          <a:stretch/>
        </p:blipFill>
        <p:spPr>
          <a:xfrm>
            <a:off x="366088" y="3783692"/>
            <a:ext cx="1463086" cy="554964"/>
          </a:xfrm>
          <a:prstGeom prst="rect">
            <a:avLst/>
          </a:prstGeom>
        </p:spPr>
      </p:pic>
      <p:pic>
        <p:nvPicPr>
          <p:cNvPr id="6" name="Marcador de contenido 6">
            <a:hlinkClick r:id="rId10" action="ppaction://hlinksldjump"/>
            <a:extLst>
              <a:ext uri="{FF2B5EF4-FFF2-40B4-BE49-F238E27FC236}">
                <a16:creationId xmlns:a16="http://schemas.microsoft.com/office/drawing/2014/main" id="{456976ED-0EDB-9B44-B7AB-B220D70D8E3A}"/>
              </a:ext>
            </a:extLst>
          </p:cNvPr>
          <p:cNvPicPr>
            <a:picLocks noChangeAspect="1"/>
          </p:cNvPicPr>
          <p:nvPr/>
        </p:nvPicPr>
        <p:blipFill rotWithShape="1">
          <a:blip r:embed="rId11"/>
          <a:srcRect l="15262" t="11769" r="43742" b="76650"/>
          <a:stretch/>
        </p:blipFill>
        <p:spPr>
          <a:xfrm>
            <a:off x="2781719" y="2476223"/>
            <a:ext cx="1199618" cy="448456"/>
          </a:xfrm>
          <a:prstGeom prst="rect">
            <a:avLst/>
          </a:prstGeom>
        </p:spPr>
      </p:pic>
      <p:pic>
        <p:nvPicPr>
          <p:cNvPr id="8" name="Marcador de contenido 6">
            <a:hlinkClick r:id="rId12" action="ppaction://hlinksldjump"/>
            <a:extLst>
              <a:ext uri="{FF2B5EF4-FFF2-40B4-BE49-F238E27FC236}">
                <a16:creationId xmlns:a16="http://schemas.microsoft.com/office/drawing/2014/main" id="{9AC3FE07-19EF-1B48-80F4-4AB6602F31A3}"/>
              </a:ext>
            </a:extLst>
          </p:cNvPr>
          <p:cNvPicPr>
            <a:picLocks noChangeAspect="1"/>
          </p:cNvPicPr>
          <p:nvPr/>
        </p:nvPicPr>
        <p:blipFill rotWithShape="1">
          <a:blip r:embed="rId13">
            <a:duotone>
              <a:schemeClr val="accent2">
                <a:shade val="45000"/>
                <a:satMod val="135000"/>
              </a:schemeClr>
              <a:prstClr val="white"/>
            </a:duotone>
          </a:blip>
          <a:srcRect l="14022" t="13125" r="40026" b="75707"/>
          <a:stretch/>
        </p:blipFill>
        <p:spPr>
          <a:xfrm>
            <a:off x="2781719" y="1911772"/>
            <a:ext cx="1347233" cy="431638"/>
          </a:xfrm>
          <a:prstGeom prst="rect">
            <a:avLst/>
          </a:prstGeom>
        </p:spPr>
      </p:pic>
      <p:pic>
        <p:nvPicPr>
          <p:cNvPr id="9" name="Marcador de contenido 6">
            <a:hlinkClick r:id="rId14" action="ppaction://hlinksldjump"/>
            <a:extLst>
              <a:ext uri="{FF2B5EF4-FFF2-40B4-BE49-F238E27FC236}">
                <a16:creationId xmlns:a16="http://schemas.microsoft.com/office/drawing/2014/main" id="{1E5C7792-12E7-114A-8F43-2E541BE16EA2}"/>
              </a:ext>
            </a:extLst>
          </p:cNvPr>
          <p:cNvPicPr>
            <a:picLocks noChangeAspect="1"/>
          </p:cNvPicPr>
          <p:nvPr/>
        </p:nvPicPr>
        <p:blipFill rotWithShape="1">
          <a:blip r:embed="rId15"/>
          <a:srcRect l="14112" t="13125" r="32823" b="76307"/>
          <a:stretch/>
        </p:blipFill>
        <p:spPr>
          <a:xfrm>
            <a:off x="2781719" y="3108998"/>
            <a:ext cx="1552777" cy="409215"/>
          </a:xfrm>
          <a:prstGeom prst="rect">
            <a:avLst/>
          </a:prstGeom>
        </p:spPr>
      </p:pic>
      <p:pic>
        <p:nvPicPr>
          <p:cNvPr id="10" name="Marcador de contenido 6">
            <a:hlinkClick r:id="rId16" action="ppaction://hlinksldjump"/>
            <a:extLst>
              <a:ext uri="{FF2B5EF4-FFF2-40B4-BE49-F238E27FC236}">
                <a16:creationId xmlns:a16="http://schemas.microsoft.com/office/drawing/2014/main" id="{BE1E97AE-E30E-974A-B83C-9EB3CC8871AB}"/>
              </a:ext>
            </a:extLst>
          </p:cNvPr>
          <p:cNvPicPr>
            <a:picLocks noChangeAspect="1"/>
          </p:cNvPicPr>
          <p:nvPr/>
        </p:nvPicPr>
        <p:blipFill rotWithShape="1">
          <a:blip r:embed="rId17"/>
          <a:srcRect l="13921" t="12347" r="14624" b="76361"/>
          <a:stretch/>
        </p:blipFill>
        <p:spPr>
          <a:xfrm>
            <a:off x="5030030" y="101642"/>
            <a:ext cx="2090924" cy="437245"/>
          </a:xfrm>
          <a:prstGeom prst="rect">
            <a:avLst/>
          </a:prstGeom>
        </p:spPr>
      </p:pic>
      <p:pic>
        <p:nvPicPr>
          <p:cNvPr id="11" name="Marcador de contenido 6">
            <a:hlinkClick r:id="rId18" action="ppaction://hlinksldjump"/>
            <a:extLst>
              <a:ext uri="{FF2B5EF4-FFF2-40B4-BE49-F238E27FC236}">
                <a16:creationId xmlns:a16="http://schemas.microsoft.com/office/drawing/2014/main" id="{0D9333B3-D092-4F47-B4F8-436473CDBAE1}"/>
              </a:ext>
            </a:extLst>
          </p:cNvPr>
          <p:cNvPicPr>
            <a:picLocks noChangeAspect="1"/>
          </p:cNvPicPr>
          <p:nvPr/>
        </p:nvPicPr>
        <p:blipFill rotWithShape="1">
          <a:blip r:embed="rId19">
            <a:duotone>
              <a:schemeClr val="accent6">
                <a:shade val="45000"/>
                <a:satMod val="135000"/>
              </a:schemeClr>
              <a:prstClr val="white"/>
            </a:duotone>
          </a:blip>
          <a:srcRect l="14959" t="12125" r="28912" b="75846"/>
          <a:stretch/>
        </p:blipFill>
        <p:spPr>
          <a:xfrm>
            <a:off x="2737807" y="6218951"/>
            <a:ext cx="1640600" cy="465273"/>
          </a:xfrm>
          <a:prstGeom prst="rect">
            <a:avLst/>
          </a:prstGeom>
        </p:spPr>
      </p:pic>
      <p:pic>
        <p:nvPicPr>
          <p:cNvPr id="12" name="Marcador de contenido 6">
            <a:hlinkClick r:id="rId20" action="ppaction://hlinksldjump"/>
            <a:extLst>
              <a:ext uri="{FF2B5EF4-FFF2-40B4-BE49-F238E27FC236}">
                <a16:creationId xmlns:a16="http://schemas.microsoft.com/office/drawing/2014/main" id="{AD2FD331-0E24-2A46-A89D-547693ADD589}"/>
              </a:ext>
            </a:extLst>
          </p:cNvPr>
          <p:cNvPicPr>
            <a:picLocks noChangeAspect="1"/>
          </p:cNvPicPr>
          <p:nvPr/>
        </p:nvPicPr>
        <p:blipFill rotWithShape="1">
          <a:blip r:embed="rId21">
            <a:duotone>
              <a:schemeClr val="accent6">
                <a:shade val="45000"/>
                <a:satMod val="135000"/>
              </a:schemeClr>
              <a:prstClr val="white"/>
            </a:duotone>
          </a:blip>
          <a:srcRect l="15189" t="12425" r="37210" b="75681"/>
          <a:stretch/>
        </p:blipFill>
        <p:spPr>
          <a:xfrm>
            <a:off x="5030030" y="1309814"/>
            <a:ext cx="1390213" cy="459667"/>
          </a:xfrm>
          <a:prstGeom prst="rect">
            <a:avLst/>
          </a:prstGeom>
        </p:spPr>
      </p:pic>
      <p:pic>
        <p:nvPicPr>
          <p:cNvPr id="13" name="Marcador de contenido 6">
            <a:hlinkClick r:id="rId22" action="ppaction://hlinksldjump"/>
            <a:extLst>
              <a:ext uri="{FF2B5EF4-FFF2-40B4-BE49-F238E27FC236}">
                <a16:creationId xmlns:a16="http://schemas.microsoft.com/office/drawing/2014/main" id="{904B767C-284E-D041-B319-1440356DE7D0}"/>
              </a:ext>
            </a:extLst>
          </p:cNvPr>
          <p:cNvPicPr>
            <a:picLocks noChangeAspect="1"/>
          </p:cNvPicPr>
          <p:nvPr/>
        </p:nvPicPr>
        <p:blipFill rotWithShape="1">
          <a:blip r:embed="rId23">
            <a:duotone>
              <a:schemeClr val="accent1">
                <a:shade val="45000"/>
                <a:satMod val="135000"/>
              </a:schemeClr>
              <a:prstClr val="white"/>
            </a:duotone>
          </a:blip>
          <a:srcRect l="13296" t="12497" r="21704" b="75005"/>
          <a:stretch/>
        </p:blipFill>
        <p:spPr>
          <a:xfrm>
            <a:off x="5030030" y="687856"/>
            <a:ext cx="1894724" cy="482091"/>
          </a:xfrm>
          <a:prstGeom prst="rect">
            <a:avLst/>
          </a:prstGeom>
        </p:spPr>
      </p:pic>
      <p:pic>
        <p:nvPicPr>
          <p:cNvPr id="14" name="Marcador de contenido 6">
            <a:hlinkClick r:id="rId24" action="ppaction://hlinksldjump"/>
            <a:extLst>
              <a:ext uri="{FF2B5EF4-FFF2-40B4-BE49-F238E27FC236}">
                <a16:creationId xmlns:a16="http://schemas.microsoft.com/office/drawing/2014/main" id="{93C5155D-425E-4A47-8BEE-791CF6AEF263}"/>
              </a:ext>
            </a:extLst>
          </p:cNvPr>
          <p:cNvPicPr>
            <a:picLocks noChangeAspect="1"/>
          </p:cNvPicPr>
          <p:nvPr/>
        </p:nvPicPr>
        <p:blipFill rotWithShape="1">
          <a:blip r:embed="rId25">
            <a:duotone>
              <a:schemeClr val="accent1">
                <a:shade val="45000"/>
                <a:satMod val="135000"/>
              </a:schemeClr>
              <a:prstClr val="white"/>
            </a:duotone>
          </a:blip>
          <a:srcRect l="13148" t="12112" r="42024" b="75583"/>
          <a:stretch/>
        </p:blipFill>
        <p:spPr>
          <a:xfrm>
            <a:off x="5030030" y="2476223"/>
            <a:ext cx="1311732" cy="476485"/>
          </a:xfrm>
          <a:prstGeom prst="rect">
            <a:avLst/>
          </a:prstGeom>
        </p:spPr>
      </p:pic>
      <p:pic>
        <p:nvPicPr>
          <p:cNvPr id="15" name="Marcador de contenido 6">
            <a:hlinkClick r:id="rId26" action="ppaction://hlinksldjump"/>
            <a:extLst>
              <a:ext uri="{FF2B5EF4-FFF2-40B4-BE49-F238E27FC236}">
                <a16:creationId xmlns:a16="http://schemas.microsoft.com/office/drawing/2014/main" id="{3061FE06-B8BA-3C41-A98E-BB8C703755FF}"/>
              </a:ext>
            </a:extLst>
          </p:cNvPr>
          <p:cNvPicPr>
            <a:picLocks noChangeAspect="1"/>
          </p:cNvPicPr>
          <p:nvPr/>
        </p:nvPicPr>
        <p:blipFill rotWithShape="1">
          <a:blip r:embed="rId27">
            <a:duotone>
              <a:schemeClr val="accent4">
                <a:shade val="45000"/>
                <a:satMod val="135000"/>
              </a:schemeClr>
              <a:prstClr val="white"/>
            </a:duotone>
          </a:blip>
          <a:srcRect l="12443" t="11845" r="69899" b="75246"/>
          <a:stretch/>
        </p:blipFill>
        <p:spPr>
          <a:xfrm>
            <a:off x="5030030" y="3783692"/>
            <a:ext cx="515724" cy="498907"/>
          </a:xfrm>
          <a:prstGeom prst="rect">
            <a:avLst/>
          </a:prstGeom>
        </p:spPr>
      </p:pic>
      <p:pic>
        <p:nvPicPr>
          <p:cNvPr id="16" name="Marcador de contenido 6">
            <a:hlinkClick r:id="rId28" action="ppaction://hlinksldjump"/>
            <a:extLst>
              <a:ext uri="{FF2B5EF4-FFF2-40B4-BE49-F238E27FC236}">
                <a16:creationId xmlns:a16="http://schemas.microsoft.com/office/drawing/2014/main" id="{416C8BB4-2FB8-2E4D-AFD6-8C12A4B909E0}"/>
              </a:ext>
            </a:extLst>
          </p:cNvPr>
          <p:cNvPicPr>
            <a:picLocks noChangeAspect="1"/>
          </p:cNvPicPr>
          <p:nvPr/>
        </p:nvPicPr>
        <p:blipFill rotWithShape="1">
          <a:blip r:embed="rId29"/>
          <a:srcRect l="15099" t="11555" r="26552" b="74230"/>
          <a:stretch/>
        </p:blipFill>
        <p:spPr>
          <a:xfrm>
            <a:off x="5030030" y="3108998"/>
            <a:ext cx="1704130" cy="549358"/>
          </a:xfrm>
          <a:prstGeom prst="rect">
            <a:avLst/>
          </a:prstGeom>
        </p:spPr>
      </p:pic>
      <p:pic>
        <p:nvPicPr>
          <p:cNvPr id="17" name="Marcador de contenido 6">
            <a:hlinkClick r:id="rId30" action="ppaction://hlinksldjump"/>
            <a:extLst>
              <a:ext uri="{FF2B5EF4-FFF2-40B4-BE49-F238E27FC236}">
                <a16:creationId xmlns:a16="http://schemas.microsoft.com/office/drawing/2014/main" id="{32C72D9E-8A93-2346-B89F-AB44921CD639}"/>
              </a:ext>
            </a:extLst>
          </p:cNvPr>
          <p:cNvPicPr>
            <a:picLocks noChangeAspect="1"/>
          </p:cNvPicPr>
          <p:nvPr/>
        </p:nvPicPr>
        <p:blipFill rotWithShape="1">
          <a:blip r:embed="rId31"/>
          <a:srcRect l="13793" t="12519" r="45466" b="75176"/>
          <a:stretch/>
        </p:blipFill>
        <p:spPr>
          <a:xfrm>
            <a:off x="5030030" y="5073103"/>
            <a:ext cx="1192144" cy="476484"/>
          </a:xfrm>
          <a:prstGeom prst="rect">
            <a:avLst/>
          </a:prstGeom>
        </p:spPr>
      </p:pic>
      <p:pic>
        <p:nvPicPr>
          <p:cNvPr id="18" name="Marcador de contenido 6">
            <a:hlinkClick r:id="rId32" action="ppaction://hlinksldjump"/>
            <a:extLst>
              <a:ext uri="{FF2B5EF4-FFF2-40B4-BE49-F238E27FC236}">
                <a16:creationId xmlns:a16="http://schemas.microsoft.com/office/drawing/2014/main" id="{046DD798-C6CC-054D-B60C-E51C94191083}"/>
              </a:ext>
            </a:extLst>
          </p:cNvPr>
          <p:cNvPicPr>
            <a:picLocks noChangeAspect="1"/>
          </p:cNvPicPr>
          <p:nvPr/>
        </p:nvPicPr>
        <p:blipFill rotWithShape="1">
          <a:blip r:embed="rId33"/>
          <a:srcRect l="13849" t="11648" r="39883" b="75875"/>
          <a:stretch/>
        </p:blipFill>
        <p:spPr>
          <a:xfrm>
            <a:off x="5030030" y="6218951"/>
            <a:ext cx="1350972" cy="482090"/>
          </a:xfrm>
          <a:prstGeom prst="rect">
            <a:avLst/>
          </a:prstGeom>
        </p:spPr>
      </p:pic>
      <p:pic>
        <p:nvPicPr>
          <p:cNvPr id="19" name="Marcador de contenido 6">
            <a:hlinkClick r:id="rId34" action="ppaction://hlinksldjump"/>
            <a:extLst>
              <a:ext uri="{FF2B5EF4-FFF2-40B4-BE49-F238E27FC236}">
                <a16:creationId xmlns:a16="http://schemas.microsoft.com/office/drawing/2014/main" id="{712CA32C-8D61-D244-B60A-3099FA1DC1D7}"/>
              </a:ext>
            </a:extLst>
          </p:cNvPr>
          <p:cNvPicPr>
            <a:picLocks noChangeAspect="1"/>
          </p:cNvPicPr>
          <p:nvPr/>
        </p:nvPicPr>
        <p:blipFill rotWithShape="1">
          <a:blip r:embed="rId35"/>
          <a:srcRect l="13309" t="12402" r="45466" b="76017"/>
          <a:stretch/>
        </p:blipFill>
        <p:spPr>
          <a:xfrm>
            <a:off x="5030030" y="5666488"/>
            <a:ext cx="1206317" cy="448456"/>
          </a:xfrm>
          <a:prstGeom prst="rect">
            <a:avLst/>
          </a:prstGeom>
        </p:spPr>
      </p:pic>
      <p:pic>
        <p:nvPicPr>
          <p:cNvPr id="20" name="Marcador de contenido 6">
            <a:hlinkClick r:id="rId36" action="ppaction://hlinksldjump"/>
            <a:extLst>
              <a:ext uri="{FF2B5EF4-FFF2-40B4-BE49-F238E27FC236}">
                <a16:creationId xmlns:a16="http://schemas.microsoft.com/office/drawing/2014/main" id="{EF680893-E8BD-044C-9457-282D8248220E}"/>
              </a:ext>
            </a:extLst>
          </p:cNvPr>
          <p:cNvPicPr>
            <a:picLocks noChangeAspect="1"/>
          </p:cNvPicPr>
          <p:nvPr/>
        </p:nvPicPr>
        <p:blipFill rotWithShape="1">
          <a:blip r:embed="rId37">
            <a:duotone>
              <a:schemeClr val="accent6">
                <a:shade val="45000"/>
                <a:satMod val="135000"/>
              </a:schemeClr>
              <a:prstClr val="white"/>
            </a:duotone>
          </a:blip>
          <a:srcRect l="13037" t="12765" r="35710" b="76024"/>
          <a:stretch/>
        </p:blipFill>
        <p:spPr>
          <a:xfrm>
            <a:off x="7383045" y="687856"/>
            <a:ext cx="1491115" cy="431638"/>
          </a:xfrm>
          <a:prstGeom prst="rect">
            <a:avLst/>
          </a:prstGeom>
        </p:spPr>
      </p:pic>
      <p:pic>
        <p:nvPicPr>
          <p:cNvPr id="21" name="Marcador de contenido 6">
            <a:hlinkClick r:id="rId38" action="ppaction://hlinksldjump"/>
            <a:extLst>
              <a:ext uri="{FF2B5EF4-FFF2-40B4-BE49-F238E27FC236}">
                <a16:creationId xmlns:a16="http://schemas.microsoft.com/office/drawing/2014/main" id="{813D106E-076E-1047-A8DA-B6C5FBC249A0}"/>
              </a:ext>
            </a:extLst>
          </p:cNvPr>
          <p:cNvPicPr>
            <a:picLocks noChangeAspect="1"/>
          </p:cNvPicPr>
          <p:nvPr/>
        </p:nvPicPr>
        <p:blipFill rotWithShape="1">
          <a:blip r:embed="rId39"/>
          <a:srcRect l="14627" t="13279" r="32466" b="76726"/>
          <a:stretch/>
        </p:blipFill>
        <p:spPr>
          <a:xfrm>
            <a:off x="7383045" y="1311392"/>
            <a:ext cx="1547172" cy="386793"/>
          </a:xfrm>
          <a:prstGeom prst="rect">
            <a:avLst/>
          </a:prstGeom>
        </p:spPr>
      </p:pic>
      <p:pic>
        <p:nvPicPr>
          <p:cNvPr id="22" name="Marcador de contenido 6">
            <a:hlinkClick r:id="rId40" action="ppaction://hlinksldjump"/>
            <a:extLst>
              <a:ext uri="{FF2B5EF4-FFF2-40B4-BE49-F238E27FC236}">
                <a16:creationId xmlns:a16="http://schemas.microsoft.com/office/drawing/2014/main" id="{C984A872-9D3C-7440-A063-9C1EA71821A0}"/>
              </a:ext>
            </a:extLst>
          </p:cNvPr>
          <p:cNvPicPr>
            <a:picLocks noChangeAspect="1"/>
          </p:cNvPicPr>
          <p:nvPr/>
        </p:nvPicPr>
        <p:blipFill rotWithShape="1">
          <a:blip r:embed="rId41">
            <a:duotone>
              <a:schemeClr val="accent1">
                <a:shade val="45000"/>
                <a:satMod val="135000"/>
              </a:schemeClr>
              <a:prstClr val="white"/>
            </a:duotone>
          </a:blip>
          <a:srcRect l="13175" t="12257" r="41806" b="75148"/>
          <a:stretch/>
        </p:blipFill>
        <p:spPr>
          <a:xfrm>
            <a:off x="7383045" y="1911772"/>
            <a:ext cx="1317338" cy="487696"/>
          </a:xfrm>
          <a:prstGeom prst="rect">
            <a:avLst/>
          </a:prstGeom>
        </p:spPr>
      </p:pic>
      <p:pic>
        <p:nvPicPr>
          <p:cNvPr id="23" name="Marcador de contenido 6">
            <a:hlinkClick r:id="rId42" action="ppaction://hlinksldjump"/>
            <a:extLst>
              <a:ext uri="{FF2B5EF4-FFF2-40B4-BE49-F238E27FC236}">
                <a16:creationId xmlns:a16="http://schemas.microsoft.com/office/drawing/2014/main" id="{09802F02-5C8F-AB4E-B432-DE2A58B81214}"/>
              </a:ext>
            </a:extLst>
          </p:cNvPr>
          <p:cNvPicPr>
            <a:picLocks noChangeAspect="1"/>
          </p:cNvPicPr>
          <p:nvPr/>
        </p:nvPicPr>
        <p:blipFill rotWithShape="1">
          <a:blip r:embed="rId43"/>
          <a:srcRect l="15676" t="12135" r="20237" b="75827"/>
          <a:stretch/>
        </p:blipFill>
        <p:spPr>
          <a:xfrm>
            <a:off x="7383045" y="3108998"/>
            <a:ext cx="1871701" cy="465273"/>
          </a:xfrm>
          <a:prstGeom prst="rect">
            <a:avLst/>
          </a:prstGeom>
        </p:spPr>
      </p:pic>
      <p:pic>
        <p:nvPicPr>
          <p:cNvPr id="24" name="Marcador de contenido 6">
            <a:hlinkClick r:id="rId44" action="ppaction://hlinksldjump"/>
            <a:extLst>
              <a:ext uri="{FF2B5EF4-FFF2-40B4-BE49-F238E27FC236}">
                <a16:creationId xmlns:a16="http://schemas.microsoft.com/office/drawing/2014/main" id="{94717A63-1264-F543-AB63-D70ACD4145CA}"/>
              </a:ext>
            </a:extLst>
          </p:cNvPr>
          <p:cNvPicPr>
            <a:picLocks noChangeAspect="1"/>
          </p:cNvPicPr>
          <p:nvPr/>
        </p:nvPicPr>
        <p:blipFill rotWithShape="1">
          <a:blip r:embed="rId45">
            <a:duotone>
              <a:schemeClr val="accent6">
                <a:shade val="45000"/>
                <a:satMod val="135000"/>
              </a:schemeClr>
              <a:prstClr val="white"/>
            </a:duotone>
          </a:blip>
          <a:srcRect l="14666" t="12810" r="52191" b="75921"/>
          <a:stretch/>
        </p:blipFill>
        <p:spPr>
          <a:xfrm>
            <a:off x="7383045" y="3783692"/>
            <a:ext cx="975390" cy="437245"/>
          </a:xfrm>
          <a:prstGeom prst="rect">
            <a:avLst/>
          </a:prstGeom>
        </p:spPr>
      </p:pic>
      <p:pic>
        <p:nvPicPr>
          <p:cNvPr id="25" name="Marcador de contenido 6">
            <a:hlinkClick r:id="rId46" action="ppaction://hlinksldjump"/>
            <a:extLst>
              <a:ext uri="{FF2B5EF4-FFF2-40B4-BE49-F238E27FC236}">
                <a16:creationId xmlns:a16="http://schemas.microsoft.com/office/drawing/2014/main" id="{0F8B84C4-0457-304B-9072-4D36504AE7C2}"/>
              </a:ext>
            </a:extLst>
          </p:cNvPr>
          <p:cNvPicPr>
            <a:picLocks noChangeAspect="1"/>
          </p:cNvPicPr>
          <p:nvPr/>
        </p:nvPicPr>
        <p:blipFill rotWithShape="1">
          <a:blip r:embed="rId47">
            <a:duotone>
              <a:schemeClr val="accent2">
                <a:shade val="45000"/>
                <a:satMod val="135000"/>
              </a:schemeClr>
              <a:prstClr val="white"/>
            </a:duotone>
          </a:blip>
          <a:srcRect l="13718" t="12425" r="23864" b="76697"/>
          <a:stretch/>
        </p:blipFill>
        <p:spPr>
          <a:xfrm>
            <a:off x="7383045" y="4454367"/>
            <a:ext cx="1822944" cy="420427"/>
          </a:xfrm>
          <a:prstGeom prst="rect">
            <a:avLst/>
          </a:prstGeom>
        </p:spPr>
      </p:pic>
      <p:pic>
        <p:nvPicPr>
          <p:cNvPr id="26" name="Marcador de contenido 6">
            <a:hlinkClick r:id="rId48" action="ppaction://hlinksldjump"/>
            <a:extLst>
              <a:ext uri="{FF2B5EF4-FFF2-40B4-BE49-F238E27FC236}">
                <a16:creationId xmlns:a16="http://schemas.microsoft.com/office/drawing/2014/main" id="{CDDCE141-C6DD-214D-B55F-64C80BBE13C5}"/>
              </a:ext>
            </a:extLst>
          </p:cNvPr>
          <p:cNvPicPr>
            <a:picLocks noChangeAspect="1"/>
          </p:cNvPicPr>
          <p:nvPr/>
        </p:nvPicPr>
        <p:blipFill rotWithShape="1">
          <a:blip r:embed="rId49">
            <a:duotone>
              <a:schemeClr val="accent1">
                <a:shade val="45000"/>
                <a:satMod val="135000"/>
              </a:schemeClr>
              <a:prstClr val="white"/>
            </a:duotone>
          </a:blip>
          <a:srcRect l="12747" t="12811" r="31804" b="75919"/>
          <a:stretch/>
        </p:blipFill>
        <p:spPr>
          <a:xfrm>
            <a:off x="7383045" y="5073103"/>
            <a:ext cx="1625651" cy="437244"/>
          </a:xfrm>
          <a:prstGeom prst="rect">
            <a:avLst/>
          </a:prstGeom>
        </p:spPr>
      </p:pic>
      <p:pic>
        <p:nvPicPr>
          <p:cNvPr id="27" name="Marcador de contenido 6">
            <a:hlinkClick r:id="rId50" action="ppaction://hlinksldjump"/>
            <a:extLst>
              <a:ext uri="{FF2B5EF4-FFF2-40B4-BE49-F238E27FC236}">
                <a16:creationId xmlns:a16="http://schemas.microsoft.com/office/drawing/2014/main" id="{0BB176F6-1B50-6446-B5CD-603CAE0F45C1}"/>
              </a:ext>
            </a:extLst>
          </p:cNvPr>
          <p:cNvPicPr>
            <a:picLocks noChangeAspect="1"/>
          </p:cNvPicPr>
          <p:nvPr/>
        </p:nvPicPr>
        <p:blipFill rotWithShape="1">
          <a:blip r:embed="rId51"/>
          <a:srcRect l="13787" t="12135" r="27097" b="75972"/>
          <a:stretch/>
        </p:blipFill>
        <p:spPr>
          <a:xfrm>
            <a:off x="9806563" y="101642"/>
            <a:ext cx="1726555" cy="459667"/>
          </a:xfrm>
          <a:prstGeom prst="rect">
            <a:avLst/>
          </a:prstGeom>
        </p:spPr>
      </p:pic>
      <p:pic>
        <p:nvPicPr>
          <p:cNvPr id="28" name="Marcador de contenido 6">
            <a:hlinkClick r:id="rId52" action="ppaction://hlinksldjump"/>
            <a:extLst>
              <a:ext uri="{FF2B5EF4-FFF2-40B4-BE49-F238E27FC236}">
                <a16:creationId xmlns:a16="http://schemas.microsoft.com/office/drawing/2014/main" id="{C53CE0BD-5C3D-3846-9171-C0F68B74BB2B}"/>
              </a:ext>
            </a:extLst>
          </p:cNvPr>
          <p:cNvPicPr>
            <a:picLocks noChangeAspect="1"/>
          </p:cNvPicPr>
          <p:nvPr/>
        </p:nvPicPr>
        <p:blipFill rotWithShape="1">
          <a:blip r:embed="rId53">
            <a:duotone>
              <a:schemeClr val="accent2">
                <a:shade val="45000"/>
                <a:satMod val="135000"/>
              </a:schemeClr>
              <a:prstClr val="white"/>
            </a:duotone>
          </a:blip>
          <a:srcRect l="13306" t="12281" r="15293" b="77131"/>
          <a:stretch/>
        </p:blipFill>
        <p:spPr>
          <a:xfrm>
            <a:off x="7383045" y="5666488"/>
            <a:ext cx="2085318" cy="409216"/>
          </a:xfrm>
          <a:prstGeom prst="rect">
            <a:avLst/>
          </a:prstGeom>
        </p:spPr>
      </p:pic>
      <p:pic>
        <p:nvPicPr>
          <p:cNvPr id="29" name="Marcador de contenido 6">
            <a:hlinkClick r:id="rId54" action="ppaction://hlinksldjump"/>
            <a:extLst>
              <a:ext uri="{FF2B5EF4-FFF2-40B4-BE49-F238E27FC236}">
                <a16:creationId xmlns:a16="http://schemas.microsoft.com/office/drawing/2014/main" id="{D1921031-93EB-8B4D-A121-863416032969}"/>
              </a:ext>
            </a:extLst>
          </p:cNvPr>
          <p:cNvPicPr>
            <a:picLocks noChangeAspect="1"/>
          </p:cNvPicPr>
          <p:nvPr/>
        </p:nvPicPr>
        <p:blipFill rotWithShape="1">
          <a:blip r:embed="rId55">
            <a:duotone>
              <a:schemeClr val="accent1">
                <a:shade val="45000"/>
                <a:satMod val="135000"/>
              </a:schemeClr>
              <a:prstClr val="white"/>
            </a:duotone>
          </a:blip>
          <a:srcRect l="12436" t="11921" r="41556" b="73947"/>
          <a:stretch/>
        </p:blipFill>
        <p:spPr>
          <a:xfrm>
            <a:off x="9806563" y="687856"/>
            <a:ext cx="1356579" cy="549358"/>
          </a:xfrm>
          <a:prstGeom prst="rect">
            <a:avLst/>
          </a:prstGeom>
        </p:spPr>
      </p:pic>
      <p:pic>
        <p:nvPicPr>
          <p:cNvPr id="30" name="Marcador de contenido 6">
            <a:hlinkClick r:id="rId56" action="ppaction://hlinksldjump"/>
            <a:extLst>
              <a:ext uri="{FF2B5EF4-FFF2-40B4-BE49-F238E27FC236}">
                <a16:creationId xmlns:a16="http://schemas.microsoft.com/office/drawing/2014/main" id="{DD6E8B7E-8AEC-0147-927B-37188596B74A}"/>
              </a:ext>
            </a:extLst>
          </p:cNvPr>
          <p:cNvPicPr>
            <a:picLocks noChangeAspect="1"/>
          </p:cNvPicPr>
          <p:nvPr/>
        </p:nvPicPr>
        <p:blipFill rotWithShape="1">
          <a:blip r:embed="rId57">
            <a:duotone>
              <a:schemeClr val="accent2">
                <a:shade val="45000"/>
                <a:satMod val="135000"/>
              </a:schemeClr>
              <a:prstClr val="white"/>
            </a:duotone>
          </a:blip>
          <a:srcRect l="13563" t="12370" r="56302" b="76026"/>
          <a:stretch/>
        </p:blipFill>
        <p:spPr>
          <a:xfrm>
            <a:off x="7383045" y="6218951"/>
            <a:ext cx="880094" cy="448456"/>
          </a:xfrm>
          <a:prstGeom prst="rect">
            <a:avLst/>
          </a:prstGeom>
        </p:spPr>
      </p:pic>
      <p:pic>
        <p:nvPicPr>
          <p:cNvPr id="31" name="Marcador de contenido 6">
            <a:hlinkClick r:id="rId58" action="ppaction://hlinksldjump"/>
            <a:extLst>
              <a:ext uri="{FF2B5EF4-FFF2-40B4-BE49-F238E27FC236}">
                <a16:creationId xmlns:a16="http://schemas.microsoft.com/office/drawing/2014/main" id="{895EB5E5-C1B8-9B46-BEA3-24FFEB040127}"/>
              </a:ext>
            </a:extLst>
          </p:cNvPr>
          <p:cNvPicPr>
            <a:picLocks noChangeAspect="1"/>
          </p:cNvPicPr>
          <p:nvPr/>
        </p:nvPicPr>
        <p:blipFill rotWithShape="1">
          <a:blip r:embed="rId59">
            <a:duotone>
              <a:schemeClr val="accent1">
                <a:shade val="45000"/>
                <a:satMod val="135000"/>
              </a:schemeClr>
              <a:prstClr val="white"/>
            </a:duotone>
          </a:blip>
          <a:srcRect l="13375" t="10978" r="28071" b="75820"/>
          <a:stretch/>
        </p:blipFill>
        <p:spPr>
          <a:xfrm>
            <a:off x="9753309" y="2414561"/>
            <a:ext cx="1709736" cy="510118"/>
          </a:xfrm>
          <a:prstGeom prst="rect">
            <a:avLst/>
          </a:prstGeom>
        </p:spPr>
      </p:pic>
      <p:pic>
        <p:nvPicPr>
          <p:cNvPr id="32" name="Marcador de contenido 6">
            <a:hlinkClick r:id="rId60" action="ppaction://hlinksldjump"/>
            <a:extLst>
              <a:ext uri="{FF2B5EF4-FFF2-40B4-BE49-F238E27FC236}">
                <a16:creationId xmlns:a16="http://schemas.microsoft.com/office/drawing/2014/main" id="{BE68078C-5A2E-D54D-BDA9-32C3ABD14DBA}"/>
              </a:ext>
            </a:extLst>
          </p:cNvPr>
          <p:cNvPicPr>
            <a:picLocks noChangeAspect="1"/>
          </p:cNvPicPr>
          <p:nvPr/>
        </p:nvPicPr>
        <p:blipFill rotWithShape="1">
          <a:blip r:embed="rId61">
            <a:duotone>
              <a:schemeClr val="accent6">
                <a:shade val="45000"/>
                <a:satMod val="135000"/>
              </a:schemeClr>
              <a:prstClr val="white"/>
            </a:duotone>
          </a:blip>
          <a:srcRect l="14898" t="12811" r="30417" b="76208"/>
          <a:stretch/>
        </p:blipFill>
        <p:spPr>
          <a:xfrm>
            <a:off x="9806563" y="3658356"/>
            <a:ext cx="1603229" cy="426033"/>
          </a:xfrm>
          <a:prstGeom prst="rect">
            <a:avLst/>
          </a:prstGeom>
        </p:spPr>
      </p:pic>
      <p:pic>
        <p:nvPicPr>
          <p:cNvPr id="33" name="Marcador de contenido 6">
            <a:hlinkClick r:id="rId62" action="ppaction://hlinksldjump"/>
            <a:extLst>
              <a:ext uri="{FF2B5EF4-FFF2-40B4-BE49-F238E27FC236}">
                <a16:creationId xmlns:a16="http://schemas.microsoft.com/office/drawing/2014/main" id="{A75858CD-34A2-AF4D-A2D2-B4785637C040}"/>
              </a:ext>
            </a:extLst>
          </p:cNvPr>
          <p:cNvPicPr>
            <a:picLocks noChangeAspect="1"/>
          </p:cNvPicPr>
          <p:nvPr/>
        </p:nvPicPr>
        <p:blipFill rotWithShape="1">
          <a:blip r:embed="rId63"/>
          <a:srcRect l="14518" t="12281" r="20237" b="75535"/>
          <a:stretch/>
        </p:blipFill>
        <p:spPr>
          <a:xfrm>
            <a:off x="9806563" y="1311392"/>
            <a:ext cx="1860138" cy="459667"/>
          </a:xfrm>
          <a:prstGeom prst="rect">
            <a:avLst/>
          </a:prstGeom>
        </p:spPr>
      </p:pic>
      <p:pic>
        <p:nvPicPr>
          <p:cNvPr id="34" name="Marcador de contenido 6">
            <a:hlinkClick r:id="rId64" action="ppaction://hlinksldjump"/>
            <a:extLst>
              <a:ext uri="{FF2B5EF4-FFF2-40B4-BE49-F238E27FC236}">
                <a16:creationId xmlns:a16="http://schemas.microsoft.com/office/drawing/2014/main" id="{C45544BF-847D-B940-9A61-115A156057DE}"/>
              </a:ext>
            </a:extLst>
          </p:cNvPr>
          <p:cNvPicPr>
            <a:picLocks noChangeAspect="1"/>
          </p:cNvPicPr>
          <p:nvPr/>
        </p:nvPicPr>
        <p:blipFill rotWithShape="1">
          <a:blip r:embed="rId65"/>
          <a:srcRect l="15355" t="12225" r="45169" b="75591"/>
          <a:stretch/>
        </p:blipFill>
        <p:spPr>
          <a:xfrm>
            <a:off x="9806563" y="1911772"/>
            <a:ext cx="1152905" cy="470879"/>
          </a:xfrm>
          <a:prstGeom prst="rect">
            <a:avLst/>
          </a:prstGeom>
        </p:spPr>
      </p:pic>
      <p:pic>
        <p:nvPicPr>
          <p:cNvPr id="35" name="Marcador de contenido 6">
            <a:hlinkClick r:id="rId66" action="ppaction://hlinksldjump"/>
            <a:extLst>
              <a:ext uri="{FF2B5EF4-FFF2-40B4-BE49-F238E27FC236}">
                <a16:creationId xmlns:a16="http://schemas.microsoft.com/office/drawing/2014/main" id="{8724E9D5-D629-3047-902B-CD1AE14FDED2}"/>
              </a:ext>
            </a:extLst>
          </p:cNvPr>
          <p:cNvPicPr>
            <a:picLocks noChangeAspect="1"/>
          </p:cNvPicPr>
          <p:nvPr/>
        </p:nvPicPr>
        <p:blipFill rotWithShape="1">
          <a:blip r:embed="rId67">
            <a:duotone>
              <a:schemeClr val="accent2">
                <a:shade val="45000"/>
                <a:satMod val="135000"/>
              </a:schemeClr>
              <a:prstClr val="white"/>
            </a:duotone>
          </a:blip>
          <a:srcRect l="14581" t="12516" r="45496" b="75736"/>
          <a:stretch/>
        </p:blipFill>
        <p:spPr>
          <a:xfrm>
            <a:off x="9830549" y="4147821"/>
            <a:ext cx="1326987" cy="516759"/>
          </a:xfrm>
          <a:prstGeom prst="rect">
            <a:avLst/>
          </a:prstGeom>
        </p:spPr>
      </p:pic>
      <p:pic>
        <p:nvPicPr>
          <p:cNvPr id="36" name="Marcador de contenido 6">
            <a:hlinkClick r:id="rId68" action="ppaction://hlinksldjump"/>
            <a:extLst>
              <a:ext uri="{FF2B5EF4-FFF2-40B4-BE49-F238E27FC236}">
                <a16:creationId xmlns:a16="http://schemas.microsoft.com/office/drawing/2014/main" id="{8937BD6A-CBDA-034B-AE8D-DD680180D223}"/>
              </a:ext>
            </a:extLst>
          </p:cNvPr>
          <p:cNvPicPr>
            <a:picLocks noChangeAspect="1"/>
          </p:cNvPicPr>
          <p:nvPr/>
        </p:nvPicPr>
        <p:blipFill rotWithShape="1">
          <a:blip r:embed="rId69">
            <a:duotone>
              <a:schemeClr val="accent6">
                <a:shade val="45000"/>
                <a:satMod val="135000"/>
              </a:schemeClr>
              <a:prstClr val="white"/>
            </a:duotone>
          </a:blip>
          <a:srcRect l="16492" t="12636" r="26548" b="76072"/>
          <a:stretch/>
        </p:blipFill>
        <p:spPr>
          <a:xfrm>
            <a:off x="9828052" y="3027088"/>
            <a:ext cx="1666758" cy="437245"/>
          </a:xfrm>
          <a:prstGeom prst="rect">
            <a:avLst/>
          </a:prstGeom>
        </p:spPr>
      </p:pic>
      <p:pic>
        <p:nvPicPr>
          <p:cNvPr id="37" name="Marcador de contenido 6">
            <a:hlinkClick r:id="rId70" action="ppaction://hlinksldjump"/>
            <a:extLst>
              <a:ext uri="{FF2B5EF4-FFF2-40B4-BE49-F238E27FC236}">
                <a16:creationId xmlns:a16="http://schemas.microsoft.com/office/drawing/2014/main" id="{9FC456A3-1A07-004A-933C-9CEEF95EA4E5}"/>
              </a:ext>
            </a:extLst>
          </p:cNvPr>
          <p:cNvPicPr>
            <a:picLocks noChangeAspect="1"/>
          </p:cNvPicPr>
          <p:nvPr/>
        </p:nvPicPr>
        <p:blipFill rotWithShape="1">
          <a:blip r:embed="rId71">
            <a:duotone>
              <a:schemeClr val="accent2">
                <a:shade val="45000"/>
                <a:satMod val="135000"/>
              </a:schemeClr>
              <a:prstClr val="white"/>
            </a:duotone>
          </a:blip>
          <a:srcRect l="13758" t="12719" r="15400" b="76255"/>
          <a:stretch/>
        </p:blipFill>
        <p:spPr>
          <a:xfrm>
            <a:off x="9785092" y="4706623"/>
            <a:ext cx="2068502" cy="426033"/>
          </a:xfrm>
          <a:prstGeom prst="rect">
            <a:avLst/>
          </a:prstGeom>
        </p:spPr>
      </p:pic>
      <p:pic>
        <p:nvPicPr>
          <p:cNvPr id="38" name="Marcador de contenido 6">
            <a:hlinkClick r:id="rId72" action="ppaction://hlinksldjump"/>
            <a:extLst>
              <a:ext uri="{FF2B5EF4-FFF2-40B4-BE49-F238E27FC236}">
                <a16:creationId xmlns:a16="http://schemas.microsoft.com/office/drawing/2014/main" id="{9739654B-73A8-E442-91F3-E9E5B0368B0C}"/>
              </a:ext>
            </a:extLst>
          </p:cNvPr>
          <p:cNvPicPr>
            <a:picLocks noChangeAspect="1"/>
          </p:cNvPicPr>
          <p:nvPr/>
        </p:nvPicPr>
        <p:blipFill rotWithShape="1">
          <a:blip r:embed="rId73">
            <a:duotone>
              <a:schemeClr val="accent1">
                <a:shade val="45000"/>
                <a:satMod val="135000"/>
              </a:schemeClr>
              <a:prstClr val="white"/>
            </a:duotone>
          </a:blip>
          <a:srcRect l="13180" t="11936" r="41139" b="75010"/>
          <a:stretch/>
        </p:blipFill>
        <p:spPr>
          <a:xfrm>
            <a:off x="9806563" y="5182843"/>
            <a:ext cx="1334155" cy="504512"/>
          </a:xfrm>
          <a:prstGeom prst="rect">
            <a:avLst/>
          </a:prstGeom>
        </p:spPr>
      </p:pic>
      <p:pic>
        <p:nvPicPr>
          <p:cNvPr id="39" name="Marcador de contenido 6">
            <a:hlinkClick r:id="rId74" action="ppaction://hlinksldjump"/>
            <a:extLst>
              <a:ext uri="{FF2B5EF4-FFF2-40B4-BE49-F238E27FC236}">
                <a16:creationId xmlns:a16="http://schemas.microsoft.com/office/drawing/2014/main" id="{1FB49D73-FC34-DF48-A173-EA94A6B680D1}"/>
              </a:ext>
            </a:extLst>
          </p:cNvPr>
          <p:cNvPicPr>
            <a:picLocks noChangeAspect="1"/>
          </p:cNvPicPr>
          <p:nvPr/>
        </p:nvPicPr>
        <p:blipFill rotWithShape="1">
          <a:blip r:embed="rId75">
            <a:duotone>
              <a:schemeClr val="accent2">
                <a:shade val="45000"/>
                <a:satMod val="135000"/>
              </a:schemeClr>
              <a:prstClr val="white"/>
            </a:duotone>
          </a:blip>
          <a:srcRect l="15033" t="10955" r="38378" b="75727"/>
          <a:stretch/>
        </p:blipFill>
        <p:spPr>
          <a:xfrm>
            <a:off x="9806563" y="6328691"/>
            <a:ext cx="1228315" cy="464669"/>
          </a:xfrm>
          <a:prstGeom prst="rect">
            <a:avLst/>
          </a:prstGeom>
        </p:spPr>
      </p:pic>
      <p:pic>
        <p:nvPicPr>
          <p:cNvPr id="40" name="Marcador de contenido 6">
            <a:hlinkClick r:id="rId76" action="ppaction://hlinksldjump"/>
            <a:extLst>
              <a:ext uri="{FF2B5EF4-FFF2-40B4-BE49-F238E27FC236}">
                <a16:creationId xmlns:a16="http://schemas.microsoft.com/office/drawing/2014/main" id="{03D5F0F3-7441-8F4F-AEC2-9B2B0A280404}"/>
              </a:ext>
            </a:extLst>
          </p:cNvPr>
          <p:cNvPicPr>
            <a:picLocks noChangeAspect="1"/>
          </p:cNvPicPr>
          <p:nvPr/>
        </p:nvPicPr>
        <p:blipFill rotWithShape="1">
          <a:blip r:embed="rId77">
            <a:duotone>
              <a:schemeClr val="accent2">
                <a:shade val="45000"/>
                <a:satMod val="135000"/>
              </a:schemeClr>
              <a:prstClr val="white"/>
            </a:duotone>
          </a:blip>
          <a:srcRect l="15424" t="12514" r="40791" b="75738"/>
          <a:stretch/>
        </p:blipFill>
        <p:spPr>
          <a:xfrm>
            <a:off x="469300" y="1311392"/>
            <a:ext cx="1283704" cy="454061"/>
          </a:xfrm>
          <a:prstGeom prst="rect">
            <a:avLst/>
          </a:prstGeom>
        </p:spPr>
      </p:pic>
      <p:pic>
        <p:nvPicPr>
          <p:cNvPr id="41" name="Marcador de contenido 6">
            <a:hlinkClick r:id="rId78" action="ppaction://hlinksldjump"/>
            <a:extLst>
              <a:ext uri="{FF2B5EF4-FFF2-40B4-BE49-F238E27FC236}">
                <a16:creationId xmlns:a16="http://schemas.microsoft.com/office/drawing/2014/main" id="{2B022718-4724-5B4D-9BAD-9D5B492B7B0C}"/>
              </a:ext>
            </a:extLst>
          </p:cNvPr>
          <p:cNvPicPr>
            <a:picLocks noChangeAspect="1"/>
          </p:cNvPicPr>
          <p:nvPr/>
        </p:nvPicPr>
        <p:blipFill rotWithShape="1">
          <a:blip r:embed="rId79">
            <a:duotone>
              <a:schemeClr val="accent1">
                <a:shade val="45000"/>
                <a:satMod val="135000"/>
              </a:schemeClr>
              <a:prstClr val="white"/>
            </a:duotone>
          </a:blip>
          <a:srcRect l="15573" t="12516" r="17632" b="76606"/>
          <a:stretch/>
        </p:blipFill>
        <p:spPr>
          <a:xfrm>
            <a:off x="469300" y="1911772"/>
            <a:ext cx="1950782" cy="420427"/>
          </a:xfrm>
          <a:prstGeom prst="rect">
            <a:avLst/>
          </a:prstGeom>
        </p:spPr>
      </p:pic>
      <p:pic>
        <p:nvPicPr>
          <p:cNvPr id="42" name="Marcador de contenido 4">
            <a:hlinkClick r:id="rId80" action="ppaction://hlinksldjump"/>
            <a:extLst>
              <a:ext uri="{FF2B5EF4-FFF2-40B4-BE49-F238E27FC236}">
                <a16:creationId xmlns:a16="http://schemas.microsoft.com/office/drawing/2014/main" id="{116DE883-BF96-4542-AA7C-3D516B523B96}"/>
              </a:ext>
            </a:extLst>
          </p:cNvPr>
          <p:cNvPicPr>
            <a:picLocks noChangeAspect="1"/>
          </p:cNvPicPr>
          <p:nvPr/>
        </p:nvPicPr>
        <p:blipFill rotWithShape="1">
          <a:blip r:embed="rId81">
            <a:duotone>
              <a:schemeClr val="accent6">
                <a:shade val="45000"/>
                <a:satMod val="135000"/>
              </a:schemeClr>
              <a:prstClr val="white"/>
            </a:duotone>
          </a:blip>
          <a:srcRect l="14517" t="12393" r="23679" b="74698"/>
          <a:stretch/>
        </p:blipFill>
        <p:spPr>
          <a:xfrm>
            <a:off x="469300" y="2476223"/>
            <a:ext cx="1805033" cy="498907"/>
          </a:xfrm>
          <a:prstGeom prst="rect">
            <a:avLst/>
          </a:prstGeom>
        </p:spPr>
      </p:pic>
      <p:pic>
        <p:nvPicPr>
          <p:cNvPr id="43" name="Marcador de contenido 4">
            <a:hlinkClick r:id="rId82" action="ppaction://hlinksldjump"/>
            <a:extLst>
              <a:ext uri="{FF2B5EF4-FFF2-40B4-BE49-F238E27FC236}">
                <a16:creationId xmlns:a16="http://schemas.microsoft.com/office/drawing/2014/main" id="{673D6F02-D811-D64A-A770-984900500A24}"/>
              </a:ext>
            </a:extLst>
          </p:cNvPr>
          <p:cNvPicPr>
            <a:picLocks noChangeAspect="1"/>
          </p:cNvPicPr>
          <p:nvPr/>
        </p:nvPicPr>
        <p:blipFill rotWithShape="1">
          <a:blip r:embed="rId83">
            <a:duotone>
              <a:schemeClr val="accent1">
                <a:shade val="45000"/>
                <a:satMod val="135000"/>
              </a:schemeClr>
              <a:prstClr val="white"/>
            </a:duotone>
          </a:blip>
          <a:srcRect l="15484" t="12425" r="31926" b="75536"/>
          <a:stretch/>
        </p:blipFill>
        <p:spPr>
          <a:xfrm>
            <a:off x="469300" y="5666488"/>
            <a:ext cx="1535960" cy="465273"/>
          </a:xfrm>
          <a:prstGeom prst="rect">
            <a:avLst/>
          </a:prstGeom>
        </p:spPr>
      </p:pic>
      <p:pic>
        <p:nvPicPr>
          <p:cNvPr id="44" name="Marcador de contenido 4">
            <a:hlinkClick r:id="rId84" action="ppaction://hlinksldjump"/>
            <a:extLst>
              <a:ext uri="{FF2B5EF4-FFF2-40B4-BE49-F238E27FC236}">
                <a16:creationId xmlns:a16="http://schemas.microsoft.com/office/drawing/2014/main" id="{850FB526-A02E-7742-823A-47F0736D27C4}"/>
              </a:ext>
            </a:extLst>
          </p:cNvPr>
          <p:cNvPicPr>
            <a:picLocks noChangeAspect="1"/>
          </p:cNvPicPr>
          <p:nvPr/>
        </p:nvPicPr>
        <p:blipFill rotWithShape="1">
          <a:blip r:embed="rId85">
            <a:duotone>
              <a:schemeClr val="accent1">
                <a:shade val="45000"/>
                <a:satMod val="135000"/>
              </a:schemeClr>
              <a:prstClr val="white"/>
            </a:duotone>
          </a:blip>
          <a:srcRect l="13560" t="11896" r="38637" b="75047"/>
          <a:stretch/>
        </p:blipFill>
        <p:spPr>
          <a:xfrm>
            <a:off x="2781719" y="101642"/>
            <a:ext cx="1395819" cy="504513"/>
          </a:xfrm>
          <a:prstGeom prst="rect">
            <a:avLst/>
          </a:prstGeom>
        </p:spPr>
      </p:pic>
      <p:pic>
        <p:nvPicPr>
          <p:cNvPr id="45" name="Marcador de contenido 4">
            <a:hlinkClick r:id="rId86" action="ppaction://hlinksldjump"/>
            <a:extLst>
              <a:ext uri="{FF2B5EF4-FFF2-40B4-BE49-F238E27FC236}">
                <a16:creationId xmlns:a16="http://schemas.microsoft.com/office/drawing/2014/main" id="{ABCEBD0E-DF3C-0F44-AE23-7D7CE420EBC2}"/>
              </a:ext>
            </a:extLst>
          </p:cNvPr>
          <p:cNvPicPr>
            <a:picLocks noChangeAspect="1"/>
          </p:cNvPicPr>
          <p:nvPr/>
        </p:nvPicPr>
        <p:blipFill rotWithShape="1">
          <a:blip r:embed="rId87">
            <a:duotone>
              <a:schemeClr val="accent2">
                <a:shade val="45000"/>
                <a:satMod val="135000"/>
              </a:schemeClr>
              <a:prstClr val="white"/>
            </a:duotone>
          </a:blip>
          <a:srcRect l="14313" t="12091" r="22774" b="74447"/>
          <a:stretch/>
        </p:blipFill>
        <p:spPr>
          <a:xfrm>
            <a:off x="2781719" y="1311392"/>
            <a:ext cx="1848011" cy="521330"/>
          </a:xfrm>
          <a:prstGeom prst="rect">
            <a:avLst/>
          </a:prstGeom>
        </p:spPr>
      </p:pic>
      <p:pic>
        <p:nvPicPr>
          <p:cNvPr id="46" name="Marcador de contenido 4">
            <a:hlinkClick r:id="rId88" action="ppaction://hlinksldjump"/>
            <a:extLst>
              <a:ext uri="{FF2B5EF4-FFF2-40B4-BE49-F238E27FC236}">
                <a16:creationId xmlns:a16="http://schemas.microsoft.com/office/drawing/2014/main" id="{F499988F-656E-004F-8BC9-9B50C9BA62F5}"/>
              </a:ext>
            </a:extLst>
          </p:cNvPr>
          <p:cNvPicPr>
            <a:picLocks noChangeAspect="1"/>
          </p:cNvPicPr>
          <p:nvPr/>
        </p:nvPicPr>
        <p:blipFill rotWithShape="1">
          <a:blip r:embed="rId89">
            <a:duotone>
              <a:schemeClr val="accent6">
                <a:shade val="45000"/>
                <a:satMod val="135000"/>
              </a:schemeClr>
              <a:prstClr val="white"/>
            </a:duotone>
          </a:blip>
          <a:srcRect l="14331" t="12516" r="25784" b="75301"/>
          <a:stretch/>
        </p:blipFill>
        <p:spPr>
          <a:xfrm>
            <a:off x="2781719" y="687856"/>
            <a:ext cx="1748977" cy="470878"/>
          </a:xfrm>
          <a:prstGeom prst="rect">
            <a:avLst/>
          </a:prstGeom>
        </p:spPr>
      </p:pic>
      <p:pic>
        <p:nvPicPr>
          <p:cNvPr id="47" name="Marcador de contenido 4">
            <a:hlinkClick r:id="rId90" action="ppaction://hlinksldjump"/>
            <a:extLst>
              <a:ext uri="{FF2B5EF4-FFF2-40B4-BE49-F238E27FC236}">
                <a16:creationId xmlns:a16="http://schemas.microsoft.com/office/drawing/2014/main" id="{E5C1C397-CA80-DB42-A497-CAD063E19567}"/>
              </a:ext>
            </a:extLst>
          </p:cNvPr>
          <p:cNvPicPr>
            <a:picLocks noChangeAspect="1"/>
          </p:cNvPicPr>
          <p:nvPr/>
        </p:nvPicPr>
        <p:blipFill rotWithShape="1">
          <a:blip r:embed="rId91"/>
          <a:srcRect l="15675" t="11990" r="32310" b="75681"/>
          <a:stretch/>
        </p:blipFill>
        <p:spPr>
          <a:xfrm>
            <a:off x="477708" y="6218951"/>
            <a:ext cx="1519143" cy="476484"/>
          </a:xfrm>
          <a:prstGeom prst="rect">
            <a:avLst/>
          </a:prstGeom>
        </p:spPr>
      </p:pic>
      <p:pic>
        <p:nvPicPr>
          <p:cNvPr id="48" name="Marcador de contenido 4">
            <a:hlinkClick r:id="rId92" action="ppaction://hlinksldjump"/>
            <a:extLst>
              <a:ext uri="{FF2B5EF4-FFF2-40B4-BE49-F238E27FC236}">
                <a16:creationId xmlns:a16="http://schemas.microsoft.com/office/drawing/2014/main" id="{1850624C-2063-7048-AAA5-37203EA3BB0B}"/>
              </a:ext>
            </a:extLst>
          </p:cNvPr>
          <p:cNvPicPr>
            <a:picLocks noChangeAspect="1"/>
          </p:cNvPicPr>
          <p:nvPr/>
        </p:nvPicPr>
        <p:blipFill rotWithShape="1">
          <a:blip r:embed="rId93"/>
          <a:srcRect l="15573" t="11790" r="29532" b="75301"/>
          <a:stretch/>
        </p:blipFill>
        <p:spPr>
          <a:xfrm>
            <a:off x="469300" y="5073103"/>
            <a:ext cx="1603228" cy="498907"/>
          </a:xfrm>
          <a:prstGeom prst="rect">
            <a:avLst/>
          </a:prstGeom>
        </p:spPr>
      </p:pic>
      <p:pic>
        <p:nvPicPr>
          <p:cNvPr id="49" name="Marcador de contenido 4">
            <a:hlinkClick r:id="rId94" action="ppaction://hlinksldjump"/>
            <a:extLst>
              <a:ext uri="{FF2B5EF4-FFF2-40B4-BE49-F238E27FC236}">
                <a16:creationId xmlns:a16="http://schemas.microsoft.com/office/drawing/2014/main" id="{CD73F687-976C-F04B-AE73-21D58F8FD019}"/>
              </a:ext>
            </a:extLst>
          </p:cNvPr>
          <p:cNvPicPr>
            <a:picLocks noChangeAspect="1"/>
          </p:cNvPicPr>
          <p:nvPr/>
        </p:nvPicPr>
        <p:blipFill rotWithShape="1">
          <a:blip r:embed="rId95"/>
          <a:srcRect l="15675" t="13441" r="14076" b="76406"/>
          <a:stretch/>
        </p:blipFill>
        <p:spPr>
          <a:xfrm>
            <a:off x="458089" y="4454367"/>
            <a:ext cx="2051684" cy="392399"/>
          </a:xfrm>
          <a:prstGeom prst="rect">
            <a:avLst/>
          </a:prstGeom>
        </p:spPr>
      </p:pic>
      <p:pic>
        <p:nvPicPr>
          <p:cNvPr id="50" name="Marcador de contenido 4">
            <a:hlinkClick r:id="rId96" action="ppaction://hlinksldjump"/>
            <a:extLst>
              <a:ext uri="{FF2B5EF4-FFF2-40B4-BE49-F238E27FC236}">
                <a16:creationId xmlns:a16="http://schemas.microsoft.com/office/drawing/2014/main" id="{069870C0-72AD-D641-86EB-90830421B40B}"/>
              </a:ext>
            </a:extLst>
          </p:cNvPr>
          <p:cNvPicPr>
            <a:picLocks noChangeAspect="1"/>
          </p:cNvPicPr>
          <p:nvPr/>
        </p:nvPicPr>
        <p:blipFill rotWithShape="1">
          <a:blip r:embed="rId97"/>
          <a:srcRect l="16618" t="12716" r="37444" b="76406"/>
          <a:stretch/>
        </p:blipFill>
        <p:spPr>
          <a:xfrm>
            <a:off x="2785215" y="5666488"/>
            <a:ext cx="1549282" cy="485500"/>
          </a:xfrm>
          <a:prstGeom prst="rect">
            <a:avLst/>
          </a:prstGeom>
        </p:spPr>
      </p:pic>
      <p:pic>
        <p:nvPicPr>
          <p:cNvPr id="51" name="Marcador de contenido 4">
            <a:hlinkClick r:id="rId98" action="ppaction://hlinksldjump"/>
            <a:extLst>
              <a:ext uri="{FF2B5EF4-FFF2-40B4-BE49-F238E27FC236}">
                <a16:creationId xmlns:a16="http://schemas.microsoft.com/office/drawing/2014/main" id="{231DAA56-36A0-9C41-8E20-96BB4BCE984A}"/>
              </a:ext>
            </a:extLst>
          </p:cNvPr>
          <p:cNvPicPr>
            <a:picLocks noChangeAspect="1"/>
          </p:cNvPicPr>
          <p:nvPr/>
        </p:nvPicPr>
        <p:blipFill rotWithShape="1">
          <a:blip r:embed="rId99">
            <a:duotone>
              <a:schemeClr val="accent2">
                <a:shade val="45000"/>
                <a:satMod val="135000"/>
              </a:schemeClr>
              <a:prstClr val="white"/>
            </a:duotone>
          </a:blip>
          <a:srcRect l="15096" t="11848" r="38023" b="75821"/>
          <a:stretch/>
        </p:blipFill>
        <p:spPr>
          <a:xfrm>
            <a:off x="2781719" y="3783692"/>
            <a:ext cx="1368882" cy="476485"/>
          </a:xfrm>
          <a:prstGeom prst="rect">
            <a:avLst/>
          </a:prstGeom>
        </p:spPr>
      </p:pic>
      <p:pic>
        <p:nvPicPr>
          <p:cNvPr id="52" name="Marcador de contenido 4">
            <a:hlinkClick r:id="rId100" action="ppaction://hlinksldjump"/>
            <a:extLst>
              <a:ext uri="{FF2B5EF4-FFF2-40B4-BE49-F238E27FC236}">
                <a16:creationId xmlns:a16="http://schemas.microsoft.com/office/drawing/2014/main" id="{94646F38-21D5-6C4C-B2F7-0D1F6495E891}"/>
              </a:ext>
            </a:extLst>
          </p:cNvPr>
          <p:cNvPicPr>
            <a:picLocks noChangeAspect="1"/>
          </p:cNvPicPr>
          <p:nvPr/>
        </p:nvPicPr>
        <p:blipFill rotWithShape="1">
          <a:blip r:embed="rId101">
            <a:duotone>
              <a:schemeClr val="accent1">
                <a:shade val="45000"/>
                <a:satMod val="135000"/>
              </a:schemeClr>
              <a:prstClr val="white"/>
            </a:duotone>
          </a:blip>
          <a:srcRect l="14281" t="12718" r="22028" b="75530"/>
          <a:stretch/>
        </p:blipFill>
        <p:spPr>
          <a:xfrm>
            <a:off x="2781719" y="5073103"/>
            <a:ext cx="1866696" cy="454061"/>
          </a:xfrm>
          <a:prstGeom prst="rect">
            <a:avLst/>
          </a:prstGeom>
        </p:spPr>
      </p:pic>
      <p:pic>
        <p:nvPicPr>
          <p:cNvPr id="53" name="Marcador de contenido 4">
            <a:hlinkClick r:id="rId102" action="ppaction://hlinksldjump"/>
            <a:extLst>
              <a:ext uri="{FF2B5EF4-FFF2-40B4-BE49-F238E27FC236}">
                <a16:creationId xmlns:a16="http://schemas.microsoft.com/office/drawing/2014/main" id="{094CA029-E319-3A42-B90B-6329E01A2CBA}"/>
              </a:ext>
            </a:extLst>
          </p:cNvPr>
          <p:cNvPicPr>
            <a:picLocks noChangeAspect="1"/>
          </p:cNvPicPr>
          <p:nvPr/>
        </p:nvPicPr>
        <p:blipFill rotWithShape="1">
          <a:blip r:embed="rId103"/>
          <a:srcRect l="15739" t="13150" r="48753" b="75826"/>
          <a:stretch/>
        </p:blipFill>
        <p:spPr>
          <a:xfrm>
            <a:off x="2781719" y="4454367"/>
            <a:ext cx="1037053" cy="426033"/>
          </a:xfrm>
          <a:prstGeom prst="rect">
            <a:avLst/>
          </a:prstGeom>
        </p:spPr>
      </p:pic>
      <p:pic>
        <p:nvPicPr>
          <p:cNvPr id="54" name="Marcador de contenido 4">
            <a:hlinkClick r:id="rId104" action="ppaction://hlinksldjump"/>
            <a:extLst>
              <a:ext uri="{FF2B5EF4-FFF2-40B4-BE49-F238E27FC236}">
                <a16:creationId xmlns:a16="http://schemas.microsoft.com/office/drawing/2014/main" id="{1A90CA80-9CF1-7A4A-8607-B9424324E0B6}"/>
              </a:ext>
            </a:extLst>
          </p:cNvPr>
          <p:cNvPicPr>
            <a:picLocks noChangeAspect="1"/>
          </p:cNvPicPr>
          <p:nvPr/>
        </p:nvPicPr>
        <p:blipFill rotWithShape="1">
          <a:blip r:embed="rId105"/>
          <a:srcRect l="13228" t="11771" r="20238" b="75320"/>
          <a:stretch/>
        </p:blipFill>
        <p:spPr>
          <a:xfrm>
            <a:off x="5030030" y="1911772"/>
            <a:ext cx="1943180" cy="498907"/>
          </a:xfrm>
          <a:prstGeom prst="rect">
            <a:avLst/>
          </a:prstGeom>
        </p:spPr>
      </p:pic>
      <p:pic>
        <p:nvPicPr>
          <p:cNvPr id="55" name="Marcador de contenido 4">
            <a:hlinkClick r:id="rId106" action="ppaction://hlinksldjump"/>
            <a:extLst>
              <a:ext uri="{FF2B5EF4-FFF2-40B4-BE49-F238E27FC236}">
                <a16:creationId xmlns:a16="http://schemas.microsoft.com/office/drawing/2014/main" id="{58747E9E-ED68-4D45-81EF-9CD58DBF78F1}"/>
              </a:ext>
            </a:extLst>
          </p:cNvPr>
          <p:cNvPicPr>
            <a:picLocks noChangeAspect="1"/>
          </p:cNvPicPr>
          <p:nvPr/>
        </p:nvPicPr>
        <p:blipFill rotWithShape="1">
          <a:blip r:embed="rId107"/>
          <a:srcRect l="14614" t="12370" r="34331" b="75591"/>
          <a:stretch/>
        </p:blipFill>
        <p:spPr>
          <a:xfrm>
            <a:off x="5030030" y="4454367"/>
            <a:ext cx="1491115" cy="465273"/>
          </a:xfrm>
          <a:prstGeom prst="rect">
            <a:avLst/>
          </a:prstGeom>
        </p:spPr>
      </p:pic>
      <p:pic>
        <p:nvPicPr>
          <p:cNvPr id="56" name="Marcador de contenido 4">
            <a:hlinkClick r:id="rId108" action="ppaction://hlinksldjump"/>
            <a:extLst>
              <a:ext uri="{FF2B5EF4-FFF2-40B4-BE49-F238E27FC236}">
                <a16:creationId xmlns:a16="http://schemas.microsoft.com/office/drawing/2014/main" id="{E1F2C66C-8EB0-A14A-BF61-E388FE1DD333}"/>
              </a:ext>
            </a:extLst>
          </p:cNvPr>
          <p:cNvPicPr>
            <a:picLocks noChangeAspect="1"/>
          </p:cNvPicPr>
          <p:nvPr/>
        </p:nvPicPr>
        <p:blipFill rotWithShape="1">
          <a:blip r:embed="rId109">
            <a:duotone>
              <a:schemeClr val="accent4">
                <a:shade val="45000"/>
                <a:satMod val="135000"/>
              </a:schemeClr>
              <a:prstClr val="white"/>
            </a:duotone>
          </a:blip>
          <a:srcRect l="12540" t="12425" r="39603" b="75101"/>
          <a:stretch/>
        </p:blipFill>
        <p:spPr>
          <a:xfrm>
            <a:off x="7383045" y="101642"/>
            <a:ext cx="1397686" cy="482090"/>
          </a:xfrm>
          <a:prstGeom prst="rect">
            <a:avLst/>
          </a:prstGeom>
        </p:spPr>
      </p:pic>
      <p:pic>
        <p:nvPicPr>
          <p:cNvPr id="57" name="Marcador de contenido 4">
            <a:hlinkClick r:id="rId110" action="ppaction://hlinksldjump"/>
            <a:extLst>
              <a:ext uri="{FF2B5EF4-FFF2-40B4-BE49-F238E27FC236}">
                <a16:creationId xmlns:a16="http://schemas.microsoft.com/office/drawing/2014/main" id="{A05629AD-0610-4140-9C34-5B4D8D3609E5}"/>
              </a:ext>
            </a:extLst>
          </p:cNvPr>
          <p:cNvPicPr>
            <a:picLocks noChangeAspect="1"/>
          </p:cNvPicPr>
          <p:nvPr/>
        </p:nvPicPr>
        <p:blipFill rotWithShape="1">
          <a:blip r:embed="rId111">
            <a:duotone>
              <a:schemeClr val="accent6">
                <a:shade val="45000"/>
                <a:satMod val="135000"/>
              </a:schemeClr>
              <a:prstClr val="white"/>
            </a:duotone>
          </a:blip>
          <a:srcRect l="13564" t="11411" r="49199" b="76261"/>
          <a:stretch/>
        </p:blipFill>
        <p:spPr>
          <a:xfrm>
            <a:off x="7383045" y="2476223"/>
            <a:ext cx="1087504" cy="476484"/>
          </a:xfrm>
          <a:prstGeom prst="rect">
            <a:avLst/>
          </a:prstGeom>
        </p:spPr>
      </p:pic>
      <p:pic>
        <p:nvPicPr>
          <p:cNvPr id="58" name="Marcador de contenido 4">
            <a:hlinkClick r:id="rId112" action="ppaction://hlinksldjump"/>
            <a:extLst>
              <a:ext uri="{FF2B5EF4-FFF2-40B4-BE49-F238E27FC236}">
                <a16:creationId xmlns:a16="http://schemas.microsoft.com/office/drawing/2014/main" id="{E29FF104-BAEA-AE48-A91D-A0BDC71403A3}"/>
              </a:ext>
            </a:extLst>
          </p:cNvPr>
          <p:cNvPicPr>
            <a:picLocks noChangeAspect="1"/>
          </p:cNvPicPr>
          <p:nvPr/>
        </p:nvPicPr>
        <p:blipFill rotWithShape="1">
          <a:blip r:embed="rId113"/>
          <a:srcRect l="14639" t="11388" r="34978" b="72832"/>
          <a:stretch/>
        </p:blipFill>
        <p:spPr>
          <a:xfrm>
            <a:off x="9806563" y="5776228"/>
            <a:ext cx="1350973" cy="559909"/>
          </a:xfrm>
          <a:prstGeom prst="rect">
            <a:avLst/>
          </a:prstGeom>
        </p:spPr>
      </p:pic>
    </p:spTree>
    <p:extLst>
      <p:ext uri="{BB962C8B-B14F-4D97-AF65-F5344CB8AC3E}">
        <p14:creationId xmlns:p14="http://schemas.microsoft.com/office/powerpoint/2010/main" val="641508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E139FB-E7FB-0C4A-89BC-7A898939354B}"/>
              </a:ext>
            </a:extLst>
          </p:cNvPr>
          <p:cNvSpPr txBox="1"/>
          <p:nvPr/>
        </p:nvSpPr>
        <p:spPr>
          <a:xfrm>
            <a:off x="1473138" y="1010600"/>
            <a:ext cx="9643097" cy="4524315"/>
          </a:xfrm>
          <a:prstGeom prst="rect">
            <a:avLst/>
          </a:prstGeom>
          <a:noFill/>
        </p:spPr>
        <p:txBody>
          <a:bodyPr wrap="square" rtlCol="0">
            <a:spAutoFit/>
          </a:bodyPr>
          <a:lstStyle/>
          <a:p>
            <a:pPr marL="342900" indent="-342900">
              <a:buFont typeface="Arial" panose="020B0604020202020204" pitchFamily="34" charset="0"/>
              <a:buChar char="•"/>
            </a:pPr>
            <a:r>
              <a:rPr lang="es-CL" sz="3600" dirty="0"/>
              <a:t>Ahora que cada persona ha escogido un tema </a:t>
            </a:r>
            <a:r>
              <a:rPr lang="es-CL" sz="3200" dirty="0"/>
              <a:t>(si hay 8 personas en el grupo, deben haber 8 palabras distintas elegidas), </a:t>
            </a:r>
            <a:r>
              <a:rPr lang="es-CL" sz="3600" b="1" dirty="0"/>
              <a:t>el grupo tendrá que elegir entre todos esos temas, </a:t>
            </a:r>
            <a:r>
              <a:rPr lang="es-CL" sz="4400" b="1" dirty="0">
                <a:solidFill>
                  <a:srgbClr val="FF0000"/>
                </a:solidFill>
              </a:rPr>
              <a:t>solo 1.</a:t>
            </a:r>
          </a:p>
          <a:p>
            <a:pPr marL="342900" indent="-342900">
              <a:buFont typeface="Arial" panose="020B0604020202020204" pitchFamily="34" charset="0"/>
              <a:buChar char="•"/>
            </a:pPr>
            <a:r>
              <a:rPr lang="es-CL" sz="3600" b="1" dirty="0">
                <a:solidFill>
                  <a:srgbClr val="00B0F0"/>
                </a:solidFill>
              </a:rPr>
              <a:t>¿Cómo? Ustedes deciden… pueden volver a leer los temas si es necesario hasta encontrar consenso.</a:t>
            </a:r>
          </a:p>
          <a:p>
            <a:pPr marL="342900" indent="-342900">
              <a:buFont typeface="Arial" panose="020B0604020202020204" pitchFamily="34" charset="0"/>
              <a:buChar char="•"/>
            </a:pPr>
            <a:endParaRPr lang="es-CL" sz="3200" dirty="0"/>
          </a:p>
        </p:txBody>
      </p:sp>
      <p:pic>
        <p:nvPicPr>
          <p:cNvPr id="3" name="Imagen 2">
            <a:extLst>
              <a:ext uri="{FF2B5EF4-FFF2-40B4-BE49-F238E27FC236}">
                <a16:creationId xmlns:a16="http://schemas.microsoft.com/office/drawing/2014/main" id="{13493775-648E-1E48-83BE-4A62FE591459}"/>
              </a:ext>
            </a:extLst>
          </p:cNvPr>
          <p:cNvPicPr>
            <a:picLocks noChangeAspect="1"/>
          </p:cNvPicPr>
          <p:nvPr/>
        </p:nvPicPr>
        <p:blipFill>
          <a:blip r:embed="rId2"/>
          <a:stretch>
            <a:fillRect/>
          </a:stretch>
        </p:blipFill>
        <p:spPr>
          <a:xfrm>
            <a:off x="0" y="5810703"/>
            <a:ext cx="12192000" cy="1114258"/>
          </a:xfrm>
          <a:prstGeom prst="rect">
            <a:avLst/>
          </a:prstGeom>
        </p:spPr>
      </p:pic>
    </p:spTree>
    <p:extLst>
      <p:ext uri="{BB962C8B-B14F-4D97-AF65-F5344CB8AC3E}">
        <p14:creationId xmlns:p14="http://schemas.microsoft.com/office/powerpoint/2010/main" val="2626452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E139FB-E7FB-0C4A-89BC-7A898939354B}"/>
              </a:ext>
            </a:extLst>
          </p:cNvPr>
          <p:cNvSpPr txBox="1"/>
          <p:nvPr/>
        </p:nvSpPr>
        <p:spPr>
          <a:xfrm>
            <a:off x="1104122" y="1536174"/>
            <a:ext cx="9983755" cy="3785652"/>
          </a:xfrm>
          <a:prstGeom prst="rect">
            <a:avLst/>
          </a:prstGeom>
          <a:noFill/>
        </p:spPr>
        <p:txBody>
          <a:bodyPr wrap="square" rtlCol="0">
            <a:spAutoFit/>
          </a:bodyPr>
          <a:lstStyle/>
          <a:p>
            <a:pPr algn="ctr"/>
            <a:r>
              <a:rPr lang="es-CL" sz="7200" b="1" dirty="0"/>
              <a:t>¿Con qué tema nos quedamos?</a:t>
            </a:r>
          </a:p>
          <a:p>
            <a:endParaRPr lang="es-CL" sz="3200" dirty="0"/>
          </a:p>
          <a:p>
            <a:endParaRPr lang="es-CL" sz="3200" dirty="0"/>
          </a:p>
          <a:p>
            <a:endParaRPr lang="es-CL" sz="3200" dirty="0"/>
          </a:p>
        </p:txBody>
      </p:sp>
      <p:pic>
        <p:nvPicPr>
          <p:cNvPr id="3" name="Imagen 2">
            <a:extLst>
              <a:ext uri="{FF2B5EF4-FFF2-40B4-BE49-F238E27FC236}">
                <a16:creationId xmlns:a16="http://schemas.microsoft.com/office/drawing/2014/main" id="{13493775-648E-1E48-83BE-4A62FE591459}"/>
              </a:ext>
            </a:extLst>
          </p:cNvPr>
          <p:cNvPicPr>
            <a:picLocks noChangeAspect="1"/>
          </p:cNvPicPr>
          <p:nvPr/>
        </p:nvPicPr>
        <p:blipFill>
          <a:blip r:embed="rId2"/>
          <a:stretch>
            <a:fillRect/>
          </a:stretch>
        </p:blipFill>
        <p:spPr>
          <a:xfrm>
            <a:off x="0" y="5810703"/>
            <a:ext cx="12192000" cy="1114258"/>
          </a:xfrm>
          <a:prstGeom prst="rect">
            <a:avLst/>
          </a:prstGeom>
        </p:spPr>
      </p:pic>
    </p:spTree>
    <p:extLst>
      <p:ext uri="{BB962C8B-B14F-4D97-AF65-F5344CB8AC3E}">
        <p14:creationId xmlns:p14="http://schemas.microsoft.com/office/powerpoint/2010/main" val="3502214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4">
            <a:hlinkClick r:id="rId2" action="ppaction://hlinksldjump"/>
            <a:extLst>
              <a:ext uri="{FF2B5EF4-FFF2-40B4-BE49-F238E27FC236}">
                <a16:creationId xmlns:a16="http://schemas.microsoft.com/office/drawing/2014/main" id="{9444E817-925B-5843-B4F4-F1356891B435}"/>
              </a:ext>
            </a:extLst>
          </p:cNvPr>
          <p:cNvPicPr>
            <a:picLocks noChangeAspect="1"/>
          </p:cNvPicPr>
          <p:nvPr/>
        </p:nvPicPr>
        <p:blipFill rotWithShape="1">
          <a:blip r:embed="rId3">
            <a:duotone>
              <a:schemeClr val="accent4">
                <a:shade val="45000"/>
                <a:satMod val="135000"/>
              </a:schemeClr>
              <a:prstClr val="white"/>
            </a:duotone>
          </a:blip>
          <a:srcRect l="13796" t="11200" r="15713" b="73975"/>
          <a:stretch/>
        </p:blipFill>
        <p:spPr>
          <a:xfrm>
            <a:off x="469300" y="687856"/>
            <a:ext cx="2117138" cy="589214"/>
          </a:xfrm>
          <a:prstGeom prst="rect">
            <a:avLst/>
          </a:prstGeom>
        </p:spPr>
      </p:pic>
      <p:pic>
        <p:nvPicPr>
          <p:cNvPr id="3" name="Marcador de contenido 6">
            <a:hlinkClick r:id="rId4" action="ppaction://hlinksldjump"/>
            <a:extLst>
              <a:ext uri="{FF2B5EF4-FFF2-40B4-BE49-F238E27FC236}">
                <a16:creationId xmlns:a16="http://schemas.microsoft.com/office/drawing/2014/main" id="{8B78D228-FFE0-8748-A66B-799E09791BBF}"/>
              </a:ext>
            </a:extLst>
          </p:cNvPr>
          <p:cNvPicPr>
            <a:picLocks noChangeAspect="1"/>
          </p:cNvPicPr>
          <p:nvPr/>
        </p:nvPicPr>
        <p:blipFill rotWithShape="1">
          <a:blip r:embed="rId5"/>
          <a:srcRect l="13028" t="11944" r="52364" b="74763"/>
          <a:stretch/>
        </p:blipFill>
        <p:spPr>
          <a:xfrm>
            <a:off x="469300" y="101642"/>
            <a:ext cx="1014631" cy="515724"/>
          </a:xfrm>
          <a:prstGeom prst="rect">
            <a:avLst/>
          </a:prstGeom>
        </p:spPr>
      </p:pic>
      <p:pic>
        <p:nvPicPr>
          <p:cNvPr id="4" name="Marcador de contenido 6">
            <a:hlinkClick r:id="rId6" action="ppaction://hlinksldjump"/>
            <a:extLst>
              <a:ext uri="{FF2B5EF4-FFF2-40B4-BE49-F238E27FC236}">
                <a16:creationId xmlns:a16="http://schemas.microsoft.com/office/drawing/2014/main" id="{B6CFCD25-0EAC-C247-8130-F3B0A85BEB84}"/>
              </a:ext>
            </a:extLst>
          </p:cNvPr>
          <p:cNvPicPr>
            <a:picLocks noChangeAspect="1"/>
          </p:cNvPicPr>
          <p:nvPr/>
        </p:nvPicPr>
        <p:blipFill rotWithShape="1">
          <a:blip r:embed="rId7"/>
          <a:srcRect l="15425" t="12425" r="44422" b="75972"/>
          <a:stretch/>
        </p:blipFill>
        <p:spPr>
          <a:xfrm>
            <a:off x="469300" y="3108998"/>
            <a:ext cx="1177196" cy="448456"/>
          </a:xfrm>
          <a:prstGeom prst="rect">
            <a:avLst/>
          </a:prstGeom>
        </p:spPr>
      </p:pic>
      <p:pic>
        <p:nvPicPr>
          <p:cNvPr id="5" name="Marcador de contenido 6">
            <a:hlinkClick r:id="rId8" action="ppaction://hlinksldjump"/>
            <a:extLst>
              <a:ext uri="{FF2B5EF4-FFF2-40B4-BE49-F238E27FC236}">
                <a16:creationId xmlns:a16="http://schemas.microsoft.com/office/drawing/2014/main" id="{EB4F8F58-ACB9-A142-88AD-0655C9F20105}"/>
              </a:ext>
            </a:extLst>
          </p:cNvPr>
          <p:cNvPicPr>
            <a:picLocks noChangeAspect="1"/>
          </p:cNvPicPr>
          <p:nvPr/>
        </p:nvPicPr>
        <p:blipFill rotWithShape="1">
          <a:blip r:embed="rId9"/>
          <a:srcRect l="13340" t="11967" r="36660" b="73701"/>
          <a:stretch/>
        </p:blipFill>
        <p:spPr>
          <a:xfrm>
            <a:off x="366088" y="3783692"/>
            <a:ext cx="1463086" cy="554964"/>
          </a:xfrm>
          <a:prstGeom prst="rect">
            <a:avLst/>
          </a:prstGeom>
        </p:spPr>
      </p:pic>
      <p:pic>
        <p:nvPicPr>
          <p:cNvPr id="6" name="Marcador de contenido 6">
            <a:hlinkClick r:id="rId10" action="ppaction://hlinksldjump"/>
            <a:extLst>
              <a:ext uri="{FF2B5EF4-FFF2-40B4-BE49-F238E27FC236}">
                <a16:creationId xmlns:a16="http://schemas.microsoft.com/office/drawing/2014/main" id="{456976ED-0EDB-9B44-B7AB-B220D70D8E3A}"/>
              </a:ext>
            </a:extLst>
          </p:cNvPr>
          <p:cNvPicPr>
            <a:picLocks noChangeAspect="1"/>
          </p:cNvPicPr>
          <p:nvPr/>
        </p:nvPicPr>
        <p:blipFill rotWithShape="1">
          <a:blip r:embed="rId11"/>
          <a:srcRect l="15262" t="11769" r="43742" b="76650"/>
          <a:stretch/>
        </p:blipFill>
        <p:spPr>
          <a:xfrm>
            <a:off x="2781719" y="2476223"/>
            <a:ext cx="1199618" cy="448456"/>
          </a:xfrm>
          <a:prstGeom prst="rect">
            <a:avLst/>
          </a:prstGeom>
        </p:spPr>
      </p:pic>
      <p:pic>
        <p:nvPicPr>
          <p:cNvPr id="8" name="Marcador de contenido 6">
            <a:hlinkClick r:id="rId12" action="ppaction://hlinksldjump"/>
            <a:extLst>
              <a:ext uri="{FF2B5EF4-FFF2-40B4-BE49-F238E27FC236}">
                <a16:creationId xmlns:a16="http://schemas.microsoft.com/office/drawing/2014/main" id="{9AC3FE07-19EF-1B48-80F4-4AB6602F31A3}"/>
              </a:ext>
            </a:extLst>
          </p:cNvPr>
          <p:cNvPicPr>
            <a:picLocks noChangeAspect="1"/>
          </p:cNvPicPr>
          <p:nvPr/>
        </p:nvPicPr>
        <p:blipFill rotWithShape="1">
          <a:blip r:embed="rId13">
            <a:duotone>
              <a:schemeClr val="accent2">
                <a:shade val="45000"/>
                <a:satMod val="135000"/>
              </a:schemeClr>
              <a:prstClr val="white"/>
            </a:duotone>
          </a:blip>
          <a:srcRect l="14022" t="13125" r="40026" b="75707"/>
          <a:stretch/>
        </p:blipFill>
        <p:spPr>
          <a:xfrm>
            <a:off x="2781719" y="1911772"/>
            <a:ext cx="1347233" cy="431638"/>
          </a:xfrm>
          <a:prstGeom prst="rect">
            <a:avLst/>
          </a:prstGeom>
        </p:spPr>
      </p:pic>
      <p:pic>
        <p:nvPicPr>
          <p:cNvPr id="9" name="Marcador de contenido 6">
            <a:hlinkClick r:id="rId14" action="ppaction://hlinksldjump"/>
            <a:extLst>
              <a:ext uri="{FF2B5EF4-FFF2-40B4-BE49-F238E27FC236}">
                <a16:creationId xmlns:a16="http://schemas.microsoft.com/office/drawing/2014/main" id="{1E5C7792-12E7-114A-8F43-2E541BE16EA2}"/>
              </a:ext>
            </a:extLst>
          </p:cNvPr>
          <p:cNvPicPr>
            <a:picLocks noChangeAspect="1"/>
          </p:cNvPicPr>
          <p:nvPr/>
        </p:nvPicPr>
        <p:blipFill rotWithShape="1">
          <a:blip r:embed="rId15"/>
          <a:srcRect l="14112" t="13125" r="32823" b="76307"/>
          <a:stretch/>
        </p:blipFill>
        <p:spPr>
          <a:xfrm>
            <a:off x="2781719" y="3108998"/>
            <a:ext cx="1552777" cy="409215"/>
          </a:xfrm>
          <a:prstGeom prst="rect">
            <a:avLst/>
          </a:prstGeom>
        </p:spPr>
      </p:pic>
      <p:pic>
        <p:nvPicPr>
          <p:cNvPr id="10" name="Marcador de contenido 6">
            <a:hlinkClick r:id="rId16" action="ppaction://hlinksldjump"/>
            <a:extLst>
              <a:ext uri="{FF2B5EF4-FFF2-40B4-BE49-F238E27FC236}">
                <a16:creationId xmlns:a16="http://schemas.microsoft.com/office/drawing/2014/main" id="{BE1E97AE-E30E-974A-B83C-9EB3CC8871AB}"/>
              </a:ext>
            </a:extLst>
          </p:cNvPr>
          <p:cNvPicPr>
            <a:picLocks noChangeAspect="1"/>
          </p:cNvPicPr>
          <p:nvPr/>
        </p:nvPicPr>
        <p:blipFill rotWithShape="1">
          <a:blip r:embed="rId17"/>
          <a:srcRect l="13921" t="12347" r="14624" b="76361"/>
          <a:stretch/>
        </p:blipFill>
        <p:spPr>
          <a:xfrm>
            <a:off x="5030030" y="101642"/>
            <a:ext cx="2090924" cy="437245"/>
          </a:xfrm>
          <a:prstGeom prst="rect">
            <a:avLst/>
          </a:prstGeom>
        </p:spPr>
      </p:pic>
      <p:pic>
        <p:nvPicPr>
          <p:cNvPr id="11" name="Marcador de contenido 6">
            <a:hlinkClick r:id="rId18" action="ppaction://hlinksldjump"/>
            <a:extLst>
              <a:ext uri="{FF2B5EF4-FFF2-40B4-BE49-F238E27FC236}">
                <a16:creationId xmlns:a16="http://schemas.microsoft.com/office/drawing/2014/main" id="{0D9333B3-D092-4F47-B4F8-436473CDBAE1}"/>
              </a:ext>
            </a:extLst>
          </p:cNvPr>
          <p:cNvPicPr>
            <a:picLocks noChangeAspect="1"/>
          </p:cNvPicPr>
          <p:nvPr/>
        </p:nvPicPr>
        <p:blipFill rotWithShape="1">
          <a:blip r:embed="rId19">
            <a:duotone>
              <a:schemeClr val="accent6">
                <a:shade val="45000"/>
                <a:satMod val="135000"/>
              </a:schemeClr>
              <a:prstClr val="white"/>
            </a:duotone>
          </a:blip>
          <a:srcRect l="14959" t="12125" r="28912" b="75846"/>
          <a:stretch/>
        </p:blipFill>
        <p:spPr>
          <a:xfrm>
            <a:off x="2737807" y="6218951"/>
            <a:ext cx="1640600" cy="465273"/>
          </a:xfrm>
          <a:prstGeom prst="rect">
            <a:avLst/>
          </a:prstGeom>
        </p:spPr>
      </p:pic>
      <p:pic>
        <p:nvPicPr>
          <p:cNvPr id="12" name="Marcador de contenido 6">
            <a:hlinkClick r:id="rId20" action="ppaction://hlinksldjump"/>
            <a:extLst>
              <a:ext uri="{FF2B5EF4-FFF2-40B4-BE49-F238E27FC236}">
                <a16:creationId xmlns:a16="http://schemas.microsoft.com/office/drawing/2014/main" id="{AD2FD331-0E24-2A46-A89D-547693ADD589}"/>
              </a:ext>
            </a:extLst>
          </p:cNvPr>
          <p:cNvPicPr>
            <a:picLocks noChangeAspect="1"/>
          </p:cNvPicPr>
          <p:nvPr/>
        </p:nvPicPr>
        <p:blipFill rotWithShape="1">
          <a:blip r:embed="rId21">
            <a:duotone>
              <a:schemeClr val="accent6">
                <a:shade val="45000"/>
                <a:satMod val="135000"/>
              </a:schemeClr>
              <a:prstClr val="white"/>
            </a:duotone>
          </a:blip>
          <a:srcRect l="15189" t="12425" r="37210" b="75681"/>
          <a:stretch/>
        </p:blipFill>
        <p:spPr>
          <a:xfrm>
            <a:off x="5030030" y="1309814"/>
            <a:ext cx="1390213" cy="459667"/>
          </a:xfrm>
          <a:prstGeom prst="rect">
            <a:avLst/>
          </a:prstGeom>
        </p:spPr>
      </p:pic>
      <p:pic>
        <p:nvPicPr>
          <p:cNvPr id="13" name="Marcador de contenido 6">
            <a:hlinkClick r:id="rId22" action="ppaction://hlinksldjump"/>
            <a:extLst>
              <a:ext uri="{FF2B5EF4-FFF2-40B4-BE49-F238E27FC236}">
                <a16:creationId xmlns:a16="http://schemas.microsoft.com/office/drawing/2014/main" id="{904B767C-284E-D041-B319-1440356DE7D0}"/>
              </a:ext>
            </a:extLst>
          </p:cNvPr>
          <p:cNvPicPr>
            <a:picLocks noChangeAspect="1"/>
          </p:cNvPicPr>
          <p:nvPr/>
        </p:nvPicPr>
        <p:blipFill rotWithShape="1">
          <a:blip r:embed="rId23">
            <a:duotone>
              <a:schemeClr val="accent1">
                <a:shade val="45000"/>
                <a:satMod val="135000"/>
              </a:schemeClr>
              <a:prstClr val="white"/>
            </a:duotone>
          </a:blip>
          <a:srcRect l="13296" t="12497" r="21704" b="75005"/>
          <a:stretch/>
        </p:blipFill>
        <p:spPr>
          <a:xfrm>
            <a:off x="5030030" y="687856"/>
            <a:ext cx="1894724" cy="482091"/>
          </a:xfrm>
          <a:prstGeom prst="rect">
            <a:avLst/>
          </a:prstGeom>
        </p:spPr>
      </p:pic>
      <p:pic>
        <p:nvPicPr>
          <p:cNvPr id="14" name="Marcador de contenido 6">
            <a:hlinkClick r:id="rId24" action="ppaction://hlinksldjump"/>
            <a:extLst>
              <a:ext uri="{FF2B5EF4-FFF2-40B4-BE49-F238E27FC236}">
                <a16:creationId xmlns:a16="http://schemas.microsoft.com/office/drawing/2014/main" id="{93C5155D-425E-4A47-8BEE-791CF6AEF263}"/>
              </a:ext>
            </a:extLst>
          </p:cNvPr>
          <p:cNvPicPr>
            <a:picLocks noChangeAspect="1"/>
          </p:cNvPicPr>
          <p:nvPr/>
        </p:nvPicPr>
        <p:blipFill rotWithShape="1">
          <a:blip r:embed="rId25">
            <a:duotone>
              <a:schemeClr val="accent1">
                <a:shade val="45000"/>
                <a:satMod val="135000"/>
              </a:schemeClr>
              <a:prstClr val="white"/>
            </a:duotone>
          </a:blip>
          <a:srcRect l="13148" t="12112" r="42024" b="75583"/>
          <a:stretch/>
        </p:blipFill>
        <p:spPr>
          <a:xfrm>
            <a:off x="5030030" y="2476223"/>
            <a:ext cx="1311732" cy="476485"/>
          </a:xfrm>
          <a:prstGeom prst="rect">
            <a:avLst/>
          </a:prstGeom>
        </p:spPr>
      </p:pic>
      <p:pic>
        <p:nvPicPr>
          <p:cNvPr id="15" name="Marcador de contenido 6">
            <a:hlinkClick r:id="rId26" action="ppaction://hlinksldjump"/>
            <a:extLst>
              <a:ext uri="{FF2B5EF4-FFF2-40B4-BE49-F238E27FC236}">
                <a16:creationId xmlns:a16="http://schemas.microsoft.com/office/drawing/2014/main" id="{3061FE06-B8BA-3C41-A98E-BB8C703755FF}"/>
              </a:ext>
            </a:extLst>
          </p:cNvPr>
          <p:cNvPicPr>
            <a:picLocks noChangeAspect="1"/>
          </p:cNvPicPr>
          <p:nvPr/>
        </p:nvPicPr>
        <p:blipFill rotWithShape="1">
          <a:blip r:embed="rId27">
            <a:duotone>
              <a:schemeClr val="accent4">
                <a:shade val="45000"/>
                <a:satMod val="135000"/>
              </a:schemeClr>
              <a:prstClr val="white"/>
            </a:duotone>
          </a:blip>
          <a:srcRect l="12443" t="11845" r="69899" b="75246"/>
          <a:stretch/>
        </p:blipFill>
        <p:spPr>
          <a:xfrm>
            <a:off x="5030030" y="3783692"/>
            <a:ext cx="515724" cy="498907"/>
          </a:xfrm>
          <a:prstGeom prst="rect">
            <a:avLst/>
          </a:prstGeom>
        </p:spPr>
      </p:pic>
      <p:pic>
        <p:nvPicPr>
          <p:cNvPr id="16" name="Marcador de contenido 6">
            <a:hlinkClick r:id="rId28" action="ppaction://hlinksldjump"/>
            <a:extLst>
              <a:ext uri="{FF2B5EF4-FFF2-40B4-BE49-F238E27FC236}">
                <a16:creationId xmlns:a16="http://schemas.microsoft.com/office/drawing/2014/main" id="{416C8BB4-2FB8-2E4D-AFD6-8C12A4B909E0}"/>
              </a:ext>
            </a:extLst>
          </p:cNvPr>
          <p:cNvPicPr>
            <a:picLocks noChangeAspect="1"/>
          </p:cNvPicPr>
          <p:nvPr/>
        </p:nvPicPr>
        <p:blipFill rotWithShape="1">
          <a:blip r:embed="rId29"/>
          <a:srcRect l="15099" t="11555" r="26552" b="74230"/>
          <a:stretch/>
        </p:blipFill>
        <p:spPr>
          <a:xfrm>
            <a:off x="5030030" y="3108998"/>
            <a:ext cx="1704130" cy="549358"/>
          </a:xfrm>
          <a:prstGeom prst="rect">
            <a:avLst/>
          </a:prstGeom>
        </p:spPr>
      </p:pic>
      <p:pic>
        <p:nvPicPr>
          <p:cNvPr id="17" name="Marcador de contenido 6">
            <a:hlinkClick r:id="rId30" action="ppaction://hlinksldjump"/>
            <a:extLst>
              <a:ext uri="{FF2B5EF4-FFF2-40B4-BE49-F238E27FC236}">
                <a16:creationId xmlns:a16="http://schemas.microsoft.com/office/drawing/2014/main" id="{32C72D9E-8A93-2346-B89F-AB44921CD639}"/>
              </a:ext>
            </a:extLst>
          </p:cNvPr>
          <p:cNvPicPr>
            <a:picLocks noChangeAspect="1"/>
          </p:cNvPicPr>
          <p:nvPr/>
        </p:nvPicPr>
        <p:blipFill rotWithShape="1">
          <a:blip r:embed="rId31"/>
          <a:srcRect l="13793" t="12519" r="45466" b="75176"/>
          <a:stretch/>
        </p:blipFill>
        <p:spPr>
          <a:xfrm>
            <a:off x="5030030" y="5073103"/>
            <a:ext cx="1192144" cy="476484"/>
          </a:xfrm>
          <a:prstGeom prst="rect">
            <a:avLst/>
          </a:prstGeom>
        </p:spPr>
      </p:pic>
      <p:pic>
        <p:nvPicPr>
          <p:cNvPr id="18" name="Marcador de contenido 6">
            <a:hlinkClick r:id="rId32" action="ppaction://hlinksldjump"/>
            <a:extLst>
              <a:ext uri="{FF2B5EF4-FFF2-40B4-BE49-F238E27FC236}">
                <a16:creationId xmlns:a16="http://schemas.microsoft.com/office/drawing/2014/main" id="{046DD798-C6CC-054D-B60C-E51C94191083}"/>
              </a:ext>
            </a:extLst>
          </p:cNvPr>
          <p:cNvPicPr>
            <a:picLocks noChangeAspect="1"/>
          </p:cNvPicPr>
          <p:nvPr/>
        </p:nvPicPr>
        <p:blipFill rotWithShape="1">
          <a:blip r:embed="rId33"/>
          <a:srcRect l="13849" t="11648" r="39883" b="75875"/>
          <a:stretch/>
        </p:blipFill>
        <p:spPr>
          <a:xfrm>
            <a:off x="5030030" y="6218951"/>
            <a:ext cx="1350972" cy="482090"/>
          </a:xfrm>
          <a:prstGeom prst="rect">
            <a:avLst/>
          </a:prstGeom>
        </p:spPr>
      </p:pic>
      <p:pic>
        <p:nvPicPr>
          <p:cNvPr id="19" name="Marcador de contenido 6">
            <a:hlinkClick r:id="rId34" action="ppaction://hlinksldjump"/>
            <a:extLst>
              <a:ext uri="{FF2B5EF4-FFF2-40B4-BE49-F238E27FC236}">
                <a16:creationId xmlns:a16="http://schemas.microsoft.com/office/drawing/2014/main" id="{712CA32C-8D61-D244-B60A-3099FA1DC1D7}"/>
              </a:ext>
            </a:extLst>
          </p:cNvPr>
          <p:cNvPicPr>
            <a:picLocks noChangeAspect="1"/>
          </p:cNvPicPr>
          <p:nvPr/>
        </p:nvPicPr>
        <p:blipFill rotWithShape="1">
          <a:blip r:embed="rId35"/>
          <a:srcRect l="13309" t="12402" r="45466" b="76017"/>
          <a:stretch/>
        </p:blipFill>
        <p:spPr>
          <a:xfrm>
            <a:off x="5030030" y="5666488"/>
            <a:ext cx="1206317" cy="448456"/>
          </a:xfrm>
          <a:prstGeom prst="rect">
            <a:avLst/>
          </a:prstGeom>
        </p:spPr>
      </p:pic>
      <p:pic>
        <p:nvPicPr>
          <p:cNvPr id="20" name="Marcador de contenido 6">
            <a:hlinkClick r:id="rId36" action="ppaction://hlinksldjump"/>
            <a:extLst>
              <a:ext uri="{FF2B5EF4-FFF2-40B4-BE49-F238E27FC236}">
                <a16:creationId xmlns:a16="http://schemas.microsoft.com/office/drawing/2014/main" id="{EF680893-E8BD-044C-9457-282D8248220E}"/>
              </a:ext>
            </a:extLst>
          </p:cNvPr>
          <p:cNvPicPr>
            <a:picLocks noChangeAspect="1"/>
          </p:cNvPicPr>
          <p:nvPr/>
        </p:nvPicPr>
        <p:blipFill rotWithShape="1">
          <a:blip r:embed="rId37">
            <a:duotone>
              <a:schemeClr val="accent6">
                <a:shade val="45000"/>
                <a:satMod val="135000"/>
              </a:schemeClr>
              <a:prstClr val="white"/>
            </a:duotone>
          </a:blip>
          <a:srcRect l="13037" t="12765" r="35710" b="76024"/>
          <a:stretch/>
        </p:blipFill>
        <p:spPr>
          <a:xfrm>
            <a:off x="7383045" y="687856"/>
            <a:ext cx="1491115" cy="431638"/>
          </a:xfrm>
          <a:prstGeom prst="rect">
            <a:avLst/>
          </a:prstGeom>
        </p:spPr>
      </p:pic>
      <p:pic>
        <p:nvPicPr>
          <p:cNvPr id="21" name="Marcador de contenido 6">
            <a:hlinkClick r:id="rId38" action="ppaction://hlinksldjump"/>
            <a:extLst>
              <a:ext uri="{FF2B5EF4-FFF2-40B4-BE49-F238E27FC236}">
                <a16:creationId xmlns:a16="http://schemas.microsoft.com/office/drawing/2014/main" id="{813D106E-076E-1047-A8DA-B6C5FBC249A0}"/>
              </a:ext>
            </a:extLst>
          </p:cNvPr>
          <p:cNvPicPr>
            <a:picLocks noChangeAspect="1"/>
          </p:cNvPicPr>
          <p:nvPr/>
        </p:nvPicPr>
        <p:blipFill rotWithShape="1">
          <a:blip r:embed="rId39"/>
          <a:srcRect l="14627" t="13279" r="32466" b="76726"/>
          <a:stretch/>
        </p:blipFill>
        <p:spPr>
          <a:xfrm>
            <a:off x="7383045" y="1311392"/>
            <a:ext cx="1547172" cy="386793"/>
          </a:xfrm>
          <a:prstGeom prst="rect">
            <a:avLst/>
          </a:prstGeom>
        </p:spPr>
      </p:pic>
      <p:pic>
        <p:nvPicPr>
          <p:cNvPr id="22" name="Marcador de contenido 6">
            <a:hlinkClick r:id="rId40" action="ppaction://hlinksldjump"/>
            <a:extLst>
              <a:ext uri="{FF2B5EF4-FFF2-40B4-BE49-F238E27FC236}">
                <a16:creationId xmlns:a16="http://schemas.microsoft.com/office/drawing/2014/main" id="{C984A872-9D3C-7440-A063-9C1EA71821A0}"/>
              </a:ext>
            </a:extLst>
          </p:cNvPr>
          <p:cNvPicPr>
            <a:picLocks noChangeAspect="1"/>
          </p:cNvPicPr>
          <p:nvPr/>
        </p:nvPicPr>
        <p:blipFill rotWithShape="1">
          <a:blip r:embed="rId41">
            <a:duotone>
              <a:schemeClr val="accent1">
                <a:shade val="45000"/>
                <a:satMod val="135000"/>
              </a:schemeClr>
              <a:prstClr val="white"/>
            </a:duotone>
          </a:blip>
          <a:srcRect l="13175" t="12257" r="41806" b="75148"/>
          <a:stretch/>
        </p:blipFill>
        <p:spPr>
          <a:xfrm>
            <a:off x="7383045" y="1911772"/>
            <a:ext cx="1317338" cy="487696"/>
          </a:xfrm>
          <a:prstGeom prst="rect">
            <a:avLst/>
          </a:prstGeom>
        </p:spPr>
      </p:pic>
      <p:pic>
        <p:nvPicPr>
          <p:cNvPr id="23" name="Marcador de contenido 6">
            <a:hlinkClick r:id="rId42" action="ppaction://hlinksldjump"/>
            <a:extLst>
              <a:ext uri="{FF2B5EF4-FFF2-40B4-BE49-F238E27FC236}">
                <a16:creationId xmlns:a16="http://schemas.microsoft.com/office/drawing/2014/main" id="{09802F02-5C8F-AB4E-B432-DE2A58B81214}"/>
              </a:ext>
            </a:extLst>
          </p:cNvPr>
          <p:cNvPicPr>
            <a:picLocks noChangeAspect="1"/>
          </p:cNvPicPr>
          <p:nvPr/>
        </p:nvPicPr>
        <p:blipFill rotWithShape="1">
          <a:blip r:embed="rId43"/>
          <a:srcRect l="15676" t="12135" r="20237" b="75827"/>
          <a:stretch/>
        </p:blipFill>
        <p:spPr>
          <a:xfrm>
            <a:off x="7383045" y="3108998"/>
            <a:ext cx="1871701" cy="465273"/>
          </a:xfrm>
          <a:prstGeom prst="rect">
            <a:avLst/>
          </a:prstGeom>
        </p:spPr>
      </p:pic>
      <p:pic>
        <p:nvPicPr>
          <p:cNvPr id="24" name="Marcador de contenido 6">
            <a:hlinkClick r:id="rId44" action="ppaction://hlinksldjump"/>
            <a:extLst>
              <a:ext uri="{FF2B5EF4-FFF2-40B4-BE49-F238E27FC236}">
                <a16:creationId xmlns:a16="http://schemas.microsoft.com/office/drawing/2014/main" id="{94717A63-1264-F543-AB63-D70ACD4145CA}"/>
              </a:ext>
            </a:extLst>
          </p:cNvPr>
          <p:cNvPicPr>
            <a:picLocks noChangeAspect="1"/>
          </p:cNvPicPr>
          <p:nvPr/>
        </p:nvPicPr>
        <p:blipFill rotWithShape="1">
          <a:blip r:embed="rId45">
            <a:duotone>
              <a:schemeClr val="accent6">
                <a:shade val="45000"/>
                <a:satMod val="135000"/>
              </a:schemeClr>
              <a:prstClr val="white"/>
            </a:duotone>
          </a:blip>
          <a:srcRect l="14666" t="12810" r="52191" b="75921"/>
          <a:stretch/>
        </p:blipFill>
        <p:spPr>
          <a:xfrm>
            <a:off x="7383045" y="3783692"/>
            <a:ext cx="975390" cy="437245"/>
          </a:xfrm>
          <a:prstGeom prst="rect">
            <a:avLst/>
          </a:prstGeom>
        </p:spPr>
      </p:pic>
      <p:pic>
        <p:nvPicPr>
          <p:cNvPr id="25" name="Marcador de contenido 6">
            <a:hlinkClick r:id="rId46" action="ppaction://hlinksldjump"/>
            <a:extLst>
              <a:ext uri="{FF2B5EF4-FFF2-40B4-BE49-F238E27FC236}">
                <a16:creationId xmlns:a16="http://schemas.microsoft.com/office/drawing/2014/main" id="{0F8B84C4-0457-304B-9072-4D36504AE7C2}"/>
              </a:ext>
            </a:extLst>
          </p:cNvPr>
          <p:cNvPicPr>
            <a:picLocks noChangeAspect="1"/>
          </p:cNvPicPr>
          <p:nvPr/>
        </p:nvPicPr>
        <p:blipFill rotWithShape="1">
          <a:blip r:embed="rId47">
            <a:duotone>
              <a:schemeClr val="accent2">
                <a:shade val="45000"/>
                <a:satMod val="135000"/>
              </a:schemeClr>
              <a:prstClr val="white"/>
            </a:duotone>
          </a:blip>
          <a:srcRect l="13718" t="12425" r="23864" b="76697"/>
          <a:stretch/>
        </p:blipFill>
        <p:spPr>
          <a:xfrm>
            <a:off x="7383045" y="4454367"/>
            <a:ext cx="1822944" cy="420427"/>
          </a:xfrm>
          <a:prstGeom prst="rect">
            <a:avLst/>
          </a:prstGeom>
        </p:spPr>
      </p:pic>
      <p:pic>
        <p:nvPicPr>
          <p:cNvPr id="26" name="Marcador de contenido 6">
            <a:hlinkClick r:id="rId48" action="ppaction://hlinksldjump"/>
            <a:extLst>
              <a:ext uri="{FF2B5EF4-FFF2-40B4-BE49-F238E27FC236}">
                <a16:creationId xmlns:a16="http://schemas.microsoft.com/office/drawing/2014/main" id="{CDDCE141-C6DD-214D-B55F-64C80BBE13C5}"/>
              </a:ext>
            </a:extLst>
          </p:cNvPr>
          <p:cNvPicPr>
            <a:picLocks noChangeAspect="1"/>
          </p:cNvPicPr>
          <p:nvPr/>
        </p:nvPicPr>
        <p:blipFill rotWithShape="1">
          <a:blip r:embed="rId49">
            <a:duotone>
              <a:schemeClr val="accent1">
                <a:shade val="45000"/>
                <a:satMod val="135000"/>
              </a:schemeClr>
              <a:prstClr val="white"/>
            </a:duotone>
          </a:blip>
          <a:srcRect l="12747" t="12811" r="31804" b="75919"/>
          <a:stretch/>
        </p:blipFill>
        <p:spPr>
          <a:xfrm>
            <a:off x="7383045" y="5073103"/>
            <a:ext cx="1625651" cy="437244"/>
          </a:xfrm>
          <a:prstGeom prst="rect">
            <a:avLst/>
          </a:prstGeom>
        </p:spPr>
      </p:pic>
      <p:pic>
        <p:nvPicPr>
          <p:cNvPr id="27" name="Marcador de contenido 6">
            <a:hlinkClick r:id="rId50" action="ppaction://hlinksldjump"/>
            <a:extLst>
              <a:ext uri="{FF2B5EF4-FFF2-40B4-BE49-F238E27FC236}">
                <a16:creationId xmlns:a16="http://schemas.microsoft.com/office/drawing/2014/main" id="{0BB176F6-1B50-6446-B5CD-603CAE0F45C1}"/>
              </a:ext>
            </a:extLst>
          </p:cNvPr>
          <p:cNvPicPr>
            <a:picLocks noChangeAspect="1"/>
          </p:cNvPicPr>
          <p:nvPr/>
        </p:nvPicPr>
        <p:blipFill rotWithShape="1">
          <a:blip r:embed="rId51"/>
          <a:srcRect l="13787" t="12135" r="27097" b="75972"/>
          <a:stretch/>
        </p:blipFill>
        <p:spPr>
          <a:xfrm>
            <a:off x="9806563" y="101642"/>
            <a:ext cx="1726555" cy="459667"/>
          </a:xfrm>
          <a:prstGeom prst="rect">
            <a:avLst/>
          </a:prstGeom>
        </p:spPr>
      </p:pic>
      <p:pic>
        <p:nvPicPr>
          <p:cNvPr id="28" name="Marcador de contenido 6">
            <a:hlinkClick r:id="rId52" action="ppaction://hlinksldjump"/>
            <a:extLst>
              <a:ext uri="{FF2B5EF4-FFF2-40B4-BE49-F238E27FC236}">
                <a16:creationId xmlns:a16="http://schemas.microsoft.com/office/drawing/2014/main" id="{C53CE0BD-5C3D-3846-9171-C0F68B74BB2B}"/>
              </a:ext>
            </a:extLst>
          </p:cNvPr>
          <p:cNvPicPr>
            <a:picLocks noChangeAspect="1"/>
          </p:cNvPicPr>
          <p:nvPr/>
        </p:nvPicPr>
        <p:blipFill rotWithShape="1">
          <a:blip r:embed="rId53">
            <a:duotone>
              <a:schemeClr val="accent2">
                <a:shade val="45000"/>
                <a:satMod val="135000"/>
              </a:schemeClr>
              <a:prstClr val="white"/>
            </a:duotone>
          </a:blip>
          <a:srcRect l="13306" t="12281" r="15293" b="77131"/>
          <a:stretch/>
        </p:blipFill>
        <p:spPr>
          <a:xfrm>
            <a:off x="7383045" y="5666488"/>
            <a:ext cx="2085318" cy="409216"/>
          </a:xfrm>
          <a:prstGeom prst="rect">
            <a:avLst/>
          </a:prstGeom>
        </p:spPr>
      </p:pic>
      <p:pic>
        <p:nvPicPr>
          <p:cNvPr id="29" name="Marcador de contenido 6">
            <a:hlinkClick r:id="rId54" action="ppaction://hlinksldjump"/>
            <a:extLst>
              <a:ext uri="{FF2B5EF4-FFF2-40B4-BE49-F238E27FC236}">
                <a16:creationId xmlns:a16="http://schemas.microsoft.com/office/drawing/2014/main" id="{D1921031-93EB-8B4D-A121-863416032969}"/>
              </a:ext>
            </a:extLst>
          </p:cNvPr>
          <p:cNvPicPr>
            <a:picLocks noChangeAspect="1"/>
          </p:cNvPicPr>
          <p:nvPr/>
        </p:nvPicPr>
        <p:blipFill rotWithShape="1">
          <a:blip r:embed="rId55">
            <a:duotone>
              <a:schemeClr val="accent1">
                <a:shade val="45000"/>
                <a:satMod val="135000"/>
              </a:schemeClr>
              <a:prstClr val="white"/>
            </a:duotone>
          </a:blip>
          <a:srcRect l="12436" t="11921" r="41556" b="73947"/>
          <a:stretch/>
        </p:blipFill>
        <p:spPr>
          <a:xfrm>
            <a:off x="9806563" y="687856"/>
            <a:ext cx="1356579" cy="549358"/>
          </a:xfrm>
          <a:prstGeom prst="rect">
            <a:avLst/>
          </a:prstGeom>
        </p:spPr>
      </p:pic>
      <p:pic>
        <p:nvPicPr>
          <p:cNvPr id="30" name="Marcador de contenido 6">
            <a:hlinkClick r:id="rId56" action="ppaction://hlinksldjump"/>
            <a:extLst>
              <a:ext uri="{FF2B5EF4-FFF2-40B4-BE49-F238E27FC236}">
                <a16:creationId xmlns:a16="http://schemas.microsoft.com/office/drawing/2014/main" id="{DD6E8B7E-8AEC-0147-927B-37188596B74A}"/>
              </a:ext>
            </a:extLst>
          </p:cNvPr>
          <p:cNvPicPr>
            <a:picLocks noChangeAspect="1"/>
          </p:cNvPicPr>
          <p:nvPr/>
        </p:nvPicPr>
        <p:blipFill rotWithShape="1">
          <a:blip r:embed="rId57">
            <a:duotone>
              <a:schemeClr val="accent2">
                <a:shade val="45000"/>
                <a:satMod val="135000"/>
              </a:schemeClr>
              <a:prstClr val="white"/>
            </a:duotone>
          </a:blip>
          <a:srcRect l="13563" t="12370" r="56302" b="76026"/>
          <a:stretch/>
        </p:blipFill>
        <p:spPr>
          <a:xfrm>
            <a:off x="7383045" y="6218951"/>
            <a:ext cx="880094" cy="448456"/>
          </a:xfrm>
          <a:prstGeom prst="rect">
            <a:avLst/>
          </a:prstGeom>
        </p:spPr>
      </p:pic>
      <p:pic>
        <p:nvPicPr>
          <p:cNvPr id="31" name="Marcador de contenido 6">
            <a:hlinkClick r:id="rId58" action="ppaction://hlinksldjump"/>
            <a:extLst>
              <a:ext uri="{FF2B5EF4-FFF2-40B4-BE49-F238E27FC236}">
                <a16:creationId xmlns:a16="http://schemas.microsoft.com/office/drawing/2014/main" id="{895EB5E5-C1B8-9B46-BEA3-24FFEB040127}"/>
              </a:ext>
            </a:extLst>
          </p:cNvPr>
          <p:cNvPicPr>
            <a:picLocks noChangeAspect="1"/>
          </p:cNvPicPr>
          <p:nvPr/>
        </p:nvPicPr>
        <p:blipFill rotWithShape="1">
          <a:blip r:embed="rId59">
            <a:duotone>
              <a:schemeClr val="accent1">
                <a:shade val="45000"/>
                <a:satMod val="135000"/>
              </a:schemeClr>
              <a:prstClr val="white"/>
            </a:duotone>
          </a:blip>
          <a:srcRect l="13375" t="10978" r="28071" b="75820"/>
          <a:stretch/>
        </p:blipFill>
        <p:spPr>
          <a:xfrm>
            <a:off x="9753309" y="2414561"/>
            <a:ext cx="1709736" cy="510118"/>
          </a:xfrm>
          <a:prstGeom prst="rect">
            <a:avLst/>
          </a:prstGeom>
        </p:spPr>
      </p:pic>
      <p:pic>
        <p:nvPicPr>
          <p:cNvPr id="32" name="Marcador de contenido 6">
            <a:hlinkClick r:id="rId60" action="ppaction://hlinksldjump"/>
            <a:extLst>
              <a:ext uri="{FF2B5EF4-FFF2-40B4-BE49-F238E27FC236}">
                <a16:creationId xmlns:a16="http://schemas.microsoft.com/office/drawing/2014/main" id="{BE68078C-5A2E-D54D-BDA9-32C3ABD14DBA}"/>
              </a:ext>
            </a:extLst>
          </p:cNvPr>
          <p:cNvPicPr>
            <a:picLocks noChangeAspect="1"/>
          </p:cNvPicPr>
          <p:nvPr/>
        </p:nvPicPr>
        <p:blipFill rotWithShape="1">
          <a:blip r:embed="rId61">
            <a:duotone>
              <a:schemeClr val="accent6">
                <a:shade val="45000"/>
                <a:satMod val="135000"/>
              </a:schemeClr>
              <a:prstClr val="white"/>
            </a:duotone>
          </a:blip>
          <a:srcRect l="14898" t="12811" r="30417" b="76208"/>
          <a:stretch/>
        </p:blipFill>
        <p:spPr>
          <a:xfrm>
            <a:off x="9806563" y="3658356"/>
            <a:ext cx="1603229" cy="426033"/>
          </a:xfrm>
          <a:prstGeom prst="rect">
            <a:avLst/>
          </a:prstGeom>
        </p:spPr>
      </p:pic>
      <p:pic>
        <p:nvPicPr>
          <p:cNvPr id="33" name="Marcador de contenido 6">
            <a:hlinkClick r:id="rId62" action="ppaction://hlinksldjump"/>
            <a:extLst>
              <a:ext uri="{FF2B5EF4-FFF2-40B4-BE49-F238E27FC236}">
                <a16:creationId xmlns:a16="http://schemas.microsoft.com/office/drawing/2014/main" id="{A75858CD-34A2-AF4D-A2D2-B4785637C040}"/>
              </a:ext>
            </a:extLst>
          </p:cNvPr>
          <p:cNvPicPr>
            <a:picLocks noChangeAspect="1"/>
          </p:cNvPicPr>
          <p:nvPr/>
        </p:nvPicPr>
        <p:blipFill rotWithShape="1">
          <a:blip r:embed="rId63"/>
          <a:srcRect l="14518" t="12281" r="20237" b="75535"/>
          <a:stretch/>
        </p:blipFill>
        <p:spPr>
          <a:xfrm>
            <a:off x="9806563" y="1311392"/>
            <a:ext cx="1860138" cy="459667"/>
          </a:xfrm>
          <a:prstGeom prst="rect">
            <a:avLst/>
          </a:prstGeom>
        </p:spPr>
      </p:pic>
      <p:pic>
        <p:nvPicPr>
          <p:cNvPr id="34" name="Marcador de contenido 6">
            <a:hlinkClick r:id="rId64" action="ppaction://hlinksldjump"/>
            <a:extLst>
              <a:ext uri="{FF2B5EF4-FFF2-40B4-BE49-F238E27FC236}">
                <a16:creationId xmlns:a16="http://schemas.microsoft.com/office/drawing/2014/main" id="{C45544BF-847D-B940-9A61-115A156057DE}"/>
              </a:ext>
            </a:extLst>
          </p:cNvPr>
          <p:cNvPicPr>
            <a:picLocks noChangeAspect="1"/>
          </p:cNvPicPr>
          <p:nvPr/>
        </p:nvPicPr>
        <p:blipFill rotWithShape="1">
          <a:blip r:embed="rId65"/>
          <a:srcRect l="15355" t="12225" r="45169" b="75591"/>
          <a:stretch/>
        </p:blipFill>
        <p:spPr>
          <a:xfrm>
            <a:off x="9806563" y="1911772"/>
            <a:ext cx="1152905" cy="470879"/>
          </a:xfrm>
          <a:prstGeom prst="rect">
            <a:avLst/>
          </a:prstGeom>
        </p:spPr>
      </p:pic>
      <p:pic>
        <p:nvPicPr>
          <p:cNvPr id="35" name="Marcador de contenido 6">
            <a:hlinkClick r:id="rId66" action="ppaction://hlinksldjump"/>
            <a:extLst>
              <a:ext uri="{FF2B5EF4-FFF2-40B4-BE49-F238E27FC236}">
                <a16:creationId xmlns:a16="http://schemas.microsoft.com/office/drawing/2014/main" id="{8724E9D5-D629-3047-902B-CD1AE14FDED2}"/>
              </a:ext>
            </a:extLst>
          </p:cNvPr>
          <p:cNvPicPr>
            <a:picLocks noChangeAspect="1"/>
          </p:cNvPicPr>
          <p:nvPr/>
        </p:nvPicPr>
        <p:blipFill rotWithShape="1">
          <a:blip r:embed="rId67">
            <a:duotone>
              <a:schemeClr val="accent2">
                <a:shade val="45000"/>
                <a:satMod val="135000"/>
              </a:schemeClr>
              <a:prstClr val="white"/>
            </a:duotone>
          </a:blip>
          <a:srcRect l="14581" t="12516" r="45496" b="75736"/>
          <a:stretch/>
        </p:blipFill>
        <p:spPr>
          <a:xfrm>
            <a:off x="9830549" y="4147821"/>
            <a:ext cx="1326987" cy="516759"/>
          </a:xfrm>
          <a:prstGeom prst="rect">
            <a:avLst/>
          </a:prstGeom>
        </p:spPr>
      </p:pic>
      <p:pic>
        <p:nvPicPr>
          <p:cNvPr id="36" name="Marcador de contenido 6">
            <a:hlinkClick r:id="rId68" action="ppaction://hlinksldjump"/>
            <a:extLst>
              <a:ext uri="{FF2B5EF4-FFF2-40B4-BE49-F238E27FC236}">
                <a16:creationId xmlns:a16="http://schemas.microsoft.com/office/drawing/2014/main" id="{8937BD6A-CBDA-034B-AE8D-DD680180D223}"/>
              </a:ext>
            </a:extLst>
          </p:cNvPr>
          <p:cNvPicPr>
            <a:picLocks noChangeAspect="1"/>
          </p:cNvPicPr>
          <p:nvPr/>
        </p:nvPicPr>
        <p:blipFill rotWithShape="1">
          <a:blip r:embed="rId69">
            <a:duotone>
              <a:schemeClr val="accent6">
                <a:shade val="45000"/>
                <a:satMod val="135000"/>
              </a:schemeClr>
              <a:prstClr val="white"/>
            </a:duotone>
          </a:blip>
          <a:srcRect l="16492" t="12636" r="26548" b="76072"/>
          <a:stretch/>
        </p:blipFill>
        <p:spPr>
          <a:xfrm>
            <a:off x="9828052" y="3027088"/>
            <a:ext cx="1666758" cy="437245"/>
          </a:xfrm>
          <a:prstGeom prst="rect">
            <a:avLst/>
          </a:prstGeom>
        </p:spPr>
      </p:pic>
      <p:pic>
        <p:nvPicPr>
          <p:cNvPr id="37" name="Marcador de contenido 6">
            <a:hlinkClick r:id="rId70" action="ppaction://hlinksldjump"/>
            <a:extLst>
              <a:ext uri="{FF2B5EF4-FFF2-40B4-BE49-F238E27FC236}">
                <a16:creationId xmlns:a16="http://schemas.microsoft.com/office/drawing/2014/main" id="{9FC456A3-1A07-004A-933C-9CEEF95EA4E5}"/>
              </a:ext>
            </a:extLst>
          </p:cNvPr>
          <p:cNvPicPr>
            <a:picLocks noChangeAspect="1"/>
          </p:cNvPicPr>
          <p:nvPr/>
        </p:nvPicPr>
        <p:blipFill rotWithShape="1">
          <a:blip r:embed="rId71">
            <a:duotone>
              <a:schemeClr val="accent2">
                <a:shade val="45000"/>
                <a:satMod val="135000"/>
              </a:schemeClr>
              <a:prstClr val="white"/>
            </a:duotone>
          </a:blip>
          <a:srcRect l="13758" t="12719" r="15400" b="76255"/>
          <a:stretch/>
        </p:blipFill>
        <p:spPr>
          <a:xfrm>
            <a:off x="9785092" y="4706623"/>
            <a:ext cx="2068502" cy="426033"/>
          </a:xfrm>
          <a:prstGeom prst="rect">
            <a:avLst/>
          </a:prstGeom>
        </p:spPr>
      </p:pic>
      <p:pic>
        <p:nvPicPr>
          <p:cNvPr id="38" name="Marcador de contenido 6">
            <a:hlinkClick r:id="rId72" action="ppaction://hlinksldjump"/>
            <a:extLst>
              <a:ext uri="{FF2B5EF4-FFF2-40B4-BE49-F238E27FC236}">
                <a16:creationId xmlns:a16="http://schemas.microsoft.com/office/drawing/2014/main" id="{9739654B-73A8-E442-91F3-E9E5B0368B0C}"/>
              </a:ext>
            </a:extLst>
          </p:cNvPr>
          <p:cNvPicPr>
            <a:picLocks noChangeAspect="1"/>
          </p:cNvPicPr>
          <p:nvPr/>
        </p:nvPicPr>
        <p:blipFill rotWithShape="1">
          <a:blip r:embed="rId73">
            <a:duotone>
              <a:schemeClr val="accent1">
                <a:shade val="45000"/>
                <a:satMod val="135000"/>
              </a:schemeClr>
              <a:prstClr val="white"/>
            </a:duotone>
          </a:blip>
          <a:srcRect l="13180" t="11936" r="41139" b="75010"/>
          <a:stretch/>
        </p:blipFill>
        <p:spPr>
          <a:xfrm>
            <a:off x="9806563" y="5182843"/>
            <a:ext cx="1334155" cy="504512"/>
          </a:xfrm>
          <a:prstGeom prst="rect">
            <a:avLst/>
          </a:prstGeom>
        </p:spPr>
      </p:pic>
      <p:pic>
        <p:nvPicPr>
          <p:cNvPr id="39" name="Marcador de contenido 6">
            <a:hlinkClick r:id="rId74" action="ppaction://hlinksldjump"/>
            <a:extLst>
              <a:ext uri="{FF2B5EF4-FFF2-40B4-BE49-F238E27FC236}">
                <a16:creationId xmlns:a16="http://schemas.microsoft.com/office/drawing/2014/main" id="{1FB49D73-FC34-DF48-A173-EA94A6B680D1}"/>
              </a:ext>
            </a:extLst>
          </p:cNvPr>
          <p:cNvPicPr>
            <a:picLocks noChangeAspect="1"/>
          </p:cNvPicPr>
          <p:nvPr/>
        </p:nvPicPr>
        <p:blipFill rotWithShape="1">
          <a:blip r:embed="rId75">
            <a:duotone>
              <a:schemeClr val="accent2">
                <a:shade val="45000"/>
                <a:satMod val="135000"/>
              </a:schemeClr>
              <a:prstClr val="white"/>
            </a:duotone>
          </a:blip>
          <a:srcRect l="15033" t="10955" r="38378" b="75727"/>
          <a:stretch/>
        </p:blipFill>
        <p:spPr>
          <a:xfrm>
            <a:off x="9806563" y="6328691"/>
            <a:ext cx="1228315" cy="464669"/>
          </a:xfrm>
          <a:prstGeom prst="rect">
            <a:avLst/>
          </a:prstGeom>
        </p:spPr>
      </p:pic>
      <p:pic>
        <p:nvPicPr>
          <p:cNvPr id="40" name="Marcador de contenido 6">
            <a:hlinkClick r:id="rId76" action="ppaction://hlinksldjump"/>
            <a:extLst>
              <a:ext uri="{FF2B5EF4-FFF2-40B4-BE49-F238E27FC236}">
                <a16:creationId xmlns:a16="http://schemas.microsoft.com/office/drawing/2014/main" id="{03D5F0F3-7441-8F4F-AEC2-9B2B0A280404}"/>
              </a:ext>
            </a:extLst>
          </p:cNvPr>
          <p:cNvPicPr>
            <a:picLocks noChangeAspect="1"/>
          </p:cNvPicPr>
          <p:nvPr/>
        </p:nvPicPr>
        <p:blipFill rotWithShape="1">
          <a:blip r:embed="rId77">
            <a:duotone>
              <a:schemeClr val="accent2">
                <a:shade val="45000"/>
                <a:satMod val="135000"/>
              </a:schemeClr>
              <a:prstClr val="white"/>
            </a:duotone>
          </a:blip>
          <a:srcRect l="15424" t="12514" r="40791" b="75738"/>
          <a:stretch/>
        </p:blipFill>
        <p:spPr>
          <a:xfrm>
            <a:off x="469300" y="1311392"/>
            <a:ext cx="1283704" cy="454061"/>
          </a:xfrm>
          <a:prstGeom prst="rect">
            <a:avLst/>
          </a:prstGeom>
        </p:spPr>
      </p:pic>
      <p:pic>
        <p:nvPicPr>
          <p:cNvPr id="41" name="Marcador de contenido 6">
            <a:hlinkClick r:id="rId78" action="ppaction://hlinksldjump"/>
            <a:extLst>
              <a:ext uri="{FF2B5EF4-FFF2-40B4-BE49-F238E27FC236}">
                <a16:creationId xmlns:a16="http://schemas.microsoft.com/office/drawing/2014/main" id="{2B022718-4724-5B4D-9BAD-9D5B492B7B0C}"/>
              </a:ext>
            </a:extLst>
          </p:cNvPr>
          <p:cNvPicPr>
            <a:picLocks noChangeAspect="1"/>
          </p:cNvPicPr>
          <p:nvPr/>
        </p:nvPicPr>
        <p:blipFill rotWithShape="1">
          <a:blip r:embed="rId79">
            <a:duotone>
              <a:schemeClr val="accent1">
                <a:shade val="45000"/>
                <a:satMod val="135000"/>
              </a:schemeClr>
              <a:prstClr val="white"/>
            </a:duotone>
          </a:blip>
          <a:srcRect l="15573" t="12516" r="17632" b="76606"/>
          <a:stretch/>
        </p:blipFill>
        <p:spPr>
          <a:xfrm>
            <a:off x="469300" y="1911772"/>
            <a:ext cx="1950782" cy="420427"/>
          </a:xfrm>
          <a:prstGeom prst="rect">
            <a:avLst/>
          </a:prstGeom>
        </p:spPr>
      </p:pic>
      <p:pic>
        <p:nvPicPr>
          <p:cNvPr id="42" name="Marcador de contenido 4">
            <a:hlinkClick r:id="rId80" action="ppaction://hlinksldjump"/>
            <a:extLst>
              <a:ext uri="{FF2B5EF4-FFF2-40B4-BE49-F238E27FC236}">
                <a16:creationId xmlns:a16="http://schemas.microsoft.com/office/drawing/2014/main" id="{116DE883-BF96-4542-AA7C-3D516B523B96}"/>
              </a:ext>
            </a:extLst>
          </p:cNvPr>
          <p:cNvPicPr>
            <a:picLocks noChangeAspect="1"/>
          </p:cNvPicPr>
          <p:nvPr/>
        </p:nvPicPr>
        <p:blipFill rotWithShape="1">
          <a:blip r:embed="rId81">
            <a:duotone>
              <a:schemeClr val="accent6">
                <a:shade val="45000"/>
                <a:satMod val="135000"/>
              </a:schemeClr>
              <a:prstClr val="white"/>
            </a:duotone>
          </a:blip>
          <a:srcRect l="14517" t="12393" r="23679" b="74698"/>
          <a:stretch/>
        </p:blipFill>
        <p:spPr>
          <a:xfrm>
            <a:off x="469300" y="2476223"/>
            <a:ext cx="1805033" cy="498907"/>
          </a:xfrm>
          <a:prstGeom prst="rect">
            <a:avLst/>
          </a:prstGeom>
        </p:spPr>
      </p:pic>
      <p:pic>
        <p:nvPicPr>
          <p:cNvPr id="43" name="Marcador de contenido 4">
            <a:hlinkClick r:id="rId82" action="ppaction://hlinksldjump"/>
            <a:extLst>
              <a:ext uri="{FF2B5EF4-FFF2-40B4-BE49-F238E27FC236}">
                <a16:creationId xmlns:a16="http://schemas.microsoft.com/office/drawing/2014/main" id="{673D6F02-D811-D64A-A770-984900500A24}"/>
              </a:ext>
            </a:extLst>
          </p:cNvPr>
          <p:cNvPicPr>
            <a:picLocks noChangeAspect="1"/>
          </p:cNvPicPr>
          <p:nvPr/>
        </p:nvPicPr>
        <p:blipFill rotWithShape="1">
          <a:blip r:embed="rId83">
            <a:duotone>
              <a:schemeClr val="accent1">
                <a:shade val="45000"/>
                <a:satMod val="135000"/>
              </a:schemeClr>
              <a:prstClr val="white"/>
            </a:duotone>
          </a:blip>
          <a:srcRect l="15484" t="12425" r="31926" b="75536"/>
          <a:stretch/>
        </p:blipFill>
        <p:spPr>
          <a:xfrm>
            <a:off x="469300" y="5666488"/>
            <a:ext cx="1535960" cy="465273"/>
          </a:xfrm>
          <a:prstGeom prst="rect">
            <a:avLst/>
          </a:prstGeom>
        </p:spPr>
      </p:pic>
      <p:pic>
        <p:nvPicPr>
          <p:cNvPr id="44" name="Marcador de contenido 4">
            <a:hlinkClick r:id="rId84" action="ppaction://hlinksldjump"/>
            <a:extLst>
              <a:ext uri="{FF2B5EF4-FFF2-40B4-BE49-F238E27FC236}">
                <a16:creationId xmlns:a16="http://schemas.microsoft.com/office/drawing/2014/main" id="{850FB526-A02E-7742-823A-47F0736D27C4}"/>
              </a:ext>
            </a:extLst>
          </p:cNvPr>
          <p:cNvPicPr>
            <a:picLocks noChangeAspect="1"/>
          </p:cNvPicPr>
          <p:nvPr/>
        </p:nvPicPr>
        <p:blipFill rotWithShape="1">
          <a:blip r:embed="rId85">
            <a:duotone>
              <a:schemeClr val="accent1">
                <a:shade val="45000"/>
                <a:satMod val="135000"/>
              </a:schemeClr>
              <a:prstClr val="white"/>
            </a:duotone>
          </a:blip>
          <a:srcRect l="13560" t="11896" r="38637" b="75047"/>
          <a:stretch/>
        </p:blipFill>
        <p:spPr>
          <a:xfrm>
            <a:off x="2781719" y="101642"/>
            <a:ext cx="1395819" cy="504513"/>
          </a:xfrm>
          <a:prstGeom prst="rect">
            <a:avLst/>
          </a:prstGeom>
        </p:spPr>
      </p:pic>
      <p:pic>
        <p:nvPicPr>
          <p:cNvPr id="45" name="Marcador de contenido 4">
            <a:hlinkClick r:id="rId86" action="ppaction://hlinksldjump"/>
            <a:extLst>
              <a:ext uri="{FF2B5EF4-FFF2-40B4-BE49-F238E27FC236}">
                <a16:creationId xmlns:a16="http://schemas.microsoft.com/office/drawing/2014/main" id="{ABCEBD0E-DF3C-0F44-AE23-7D7CE420EBC2}"/>
              </a:ext>
            </a:extLst>
          </p:cNvPr>
          <p:cNvPicPr>
            <a:picLocks noChangeAspect="1"/>
          </p:cNvPicPr>
          <p:nvPr/>
        </p:nvPicPr>
        <p:blipFill rotWithShape="1">
          <a:blip r:embed="rId87">
            <a:duotone>
              <a:schemeClr val="accent2">
                <a:shade val="45000"/>
                <a:satMod val="135000"/>
              </a:schemeClr>
              <a:prstClr val="white"/>
            </a:duotone>
          </a:blip>
          <a:srcRect l="14313" t="12091" r="22774" b="74447"/>
          <a:stretch/>
        </p:blipFill>
        <p:spPr>
          <a:xfrm>
            <a:off x="2781719" y="1311392"/>
            <a:ext cx="1848011" cy="521330"/>
          </a:xfrm>
          <a:prstGeom prst="rect">
            <a:avLst/>
          </a:prstGeom>
        </p:spPr>
      </p:pic>
      <p:pic>
        <p:nvPicPr>
          <p:cNvPr id="46" name="Marcador de contenido 4">
            <a:hlinkClick r:id="rId88" action="ppaction://hlinksldjump"/>
            <a:extLst>
              <a:ext uri="{FF2B5EF4-FFF2-40B4-BE49-F238E27FC236}">
                <a16:creationId xmlns:a16="http://schemas.microsoft.com/office/drawing/2014/main" id="{F499988F-656E-004F-8BC9-9B50C9BA62F5}"/>
              </a:ext>
            </a:extLst>
          </p:cNvPr>
          <p:cNvPicPr>
            <a:picLocks noChangeAspect="1"/>
          </p:cNvPicPr>
          <p:nvPr/>
        </p:nvPicPr>
        <p:blipFill rotWithShape="1">
          <a:blip r:embed="rId89">
            <a:duotone>
              <a:schemeClr val="accent6">
                <a:shade val="45000"/>
                <a:satMod val="135000"/>
              </a:schemeClr>
              <a:prstClr val="white"/>
            </a:duotone>
          </a:blip>
          <a:srcRect l="14331" t="12516" r="25784" b="75301"/>
          <a:stretch/>
        </p:blipFill>
        <p:spPr>
          <a:xfrm>
            <a:off x="2781719" y="687856"/>
            <a:ext cx="1748977" cy="470878"/>
          </a:xfrm>
          <a:prstGeom prst="rect">
            <a:avLst/>
          </a:prstGeom>
        </p:spPr>
      </p:pic>
      <p:pic>
        <p:nvPicPr>
          <p:cNvPr id="47" name="Marcador de contenido 4">
            <a:hlinkClick r:id="rId90" action="ppaction://hlinksldjump"/>
            <a:extLst>
              <a:ext uri="{FF2B5EF4-FFF2-40B4-BE49-F238E27FC236}">
                <a16:creationId xmlns:a16="http://schemas.microsoft.com/office/drawing/2014/main" id="{E5C1C397-CA80-DB42-A497-CAD063E19567}"/>
              </a:ext>
            </a:extLst>
          </p:cNvPr>
          <p:cNvPicPr>
            <a:picLocks noChangeAspect="1"/>
          </p:cNvPicPr>
          <p:nvPr/>
        </p:nvPicPr>
        <p:blipFill rotWithShape="1">
          <a:blip r:embed="rId91"/>
          <a:srcRect l="15675" t="11990" r="32310" b="75681"/>
          <a:stretch/>
        </p:blipFill>
        <p:spPr>
          <a:xfrm>
            <a:off x="477708" y="6218951"/>
            <a:ext cx="1519143" cy="476484"/>
          </a:xfrm>
          <a:prstGeom prst="rect">
            <a:avLst/>
          </a:prstGeom>
        </p:spPr>
      </p:pic>
      <p:pic>
        <p:nvPicPr>
          <p:cNvPr id="48" name="Marcador de contenido 4">
            <a:hlinkClick r:id="rId92" action="ppaction://hlinksldjump"/>
            <a:extLst>
              <a:ext uri="{FF2B5EF4-FFF2-40B4-BE49-F238E27FC236}">
                <a16:creationId xmlns:a16="http://schemas.microsoft.com/office/drawing/2014/main" id="{1850624C-2063-7048-AAA5-37203EA3BB0B}"/>
              </a:ext>
            </a:extLst>
          </p:cNvPr>
          <p:cNvPicPr>
            <a:picLocks noChangeAspect="1"/>
          </p:cNvPicPr>
          <p:nvPr/>
        </p:nvPicPr>
        <p:blipFill rotWithShape="1">
          <a:blip r:embed="rId93"/>
          <a:srcRect l="15573" t="11790" r="29532" b="75301"/>
          <a:stretch/>
        </p:blipFill>
        <p:spPr>
          <a:xfrm>
            <a:off x="469300" y="5073103"/>
            <a:ext cx="1603228" cy="498907"/>
          </a:xfrm>
          <a:prstGeom prst="rect">
            <a:avLst/>
          </a:prstGeom>
        </p:spPr>
      </p:pic>
      <p:pic>
        <p:nvPicPr>
          <p:cNvPr id="49" name="Marcador de contenido 4">
            <a:hlinkClick r:id="rId94" action="ppaction://hlinksldjump"/>
            <a:extLst>
              <a:ext uri="{FF2B5EF4-FFF2-40B4-BE49-F238E27FC236}">
                <a16:creationId xmlns:a16="http://schemas.microsoft.com/office/drawing/2014/main" id="{CD73F687-976C-F04B-AE73-21D58F8FD019}"/>
              </a:ext>
            </a:extLst>
          </p:cNvPr>
          <p:cNvPicPr>
            <a:picLocks noChangeAspect="1"/>
          </p:cNvPicPr>
          <p:nvPr/>
        </p:nvPicPr>
        <p:blipFill rotWithShape="1">
          <a:blip r:embed="rId95"/>
          <a:srcRect l="15675" t="13441" r="14076" b="76406"/>
          <a:stretch/>
        </p:blipFill>
        <p:spPr>
          <a:xfrm>
            <a:off x="458089" y="4454367"/>
            <a:ext cx="2051684" cy="392399"/>
          </a:xfrm>
          <a:prstGeom prst="rect">
            <a:avLst/>
          </a:prstGeom>
        </p:spPr>
      </p:pic>
      <p:pic>
        <p:nvPicPr>
          <p:cNvPr id="50" name="Marcador de contenido 4">
            <a:hlinkClick r:id="rId96" action="ppaction://hlinksldjump"/>
            <a:extLst>
              <a:ext uri="{FF2B5EF4-FFF2-40B4-BE49-F238E27FC236}">
                <a16:creationId xmlns:a16="http://schemas.microsoft.com/office/drawing/2014/main" id="{069870C0-72AD-D641-86EB-90830421B40B}"/>
              </a:ext>
            </a:extLst>
          </p:cNvPr>
          <p:cNvPicPr>
            <a:picLocks noChangeAspect="1"/>
          </p:cNvPicPr>
          <p:nvPr/>
        </p:nvPicPr>
        <p:blipFill rotWithShape="1">
          <a:blip r:embed="rId97"/>
          <a:srcRect l="16618" t="12716" r="37444" b="76406"/>
          <a:stretch/>
        </p:blipFill>
        <p:spPr>
          <a:xfrm>
            <a:off x="2785215" y="5666488"/>
            <a:ext cx="1549282" cy="485500"/>
          </a:xfrm>
          <a:prstGeom prst="rect">
            <a:avLst/>
          </a:prstGeom>
        </p:spPr>
      </p:pic>
      <p:pic>
        <p:nvPicPr>
          <p:cNvPr id="51" name="Marcador de contenido 4">
            <a:hlinkClick r:id="rId98" action="ppaction://hlinksldjump"/>
            <a:extLst>
              <a:ext uri="{FF2B5EF4-FFF2-40B4-BE49-F238E27FC236}">
                <a16:creationId xmlns:a16="http://schemas.microsoft.com/office/drawing/2014/main" id="{231DAA56-36A0-9C41-8E20-96BB4BCE984A}"/>
              </a:ext>
            </a:extLst>
          </p:cNvPr>
          <p:cNvPicPr>
            <a:picLocks noChangeAspect="1"/>
          </p:cNvPicPr>
          <p:nvPr/>
        </p:nvPicPr>
        <p:blipFill rotWithShape="1">
          <a:blip r:embed="rId99">
            <a:duotone>
              <a:schemeClr val="accent2">
                <a:shade val="45000"/>
                <a:satMod val="135000"/>
              </a:schemeClr>
              <a:prstClr val="white"/>
            </a:duotone>
          </a:blip>
          <a:srcRect l="15096" t="11848" r="38023" b="75821"/>
          <a:stretch/>
        </p:blipFill>
        <p:spPr>
          <a:xfrm>
            <a:off x="2781719" y="3783692"/>
            <a:ext cx="1368882" cy="476485"/>
          </a:xfrm>
          <a:prstGeom prst="rect">
            <a:avLst/>
          </a:prstGeom>
        </p:spPr>
      </p:pic>
      <p:pic>
        <p:nvPicPr>
          <p:cNvPr id="52" name="Marcador de contenido 4">
            <a:hlinkClick r:id="rId100" action="ppaction://hlinksldjump"/>
            <a:extLst>
              <a:ext uri="{FF2B5EF4-FFF2-40B4-BE49-F238E27FC236}">
                <a16:creationId xmlns:a16="http://schemas.microsoft.com/office/drawing/2014/main" id="{94646F38-21D5-6C4C-B2F7-0D1F6495E891}"/>
              </a:ext>
            </a:extLst>
          </p:cNvPr>
          <p:cNvPicPr>
            <a:picLocks noChangeAspect="1"/>
          </p:cNvPicPr>
          <p:nvPr/>
        </p:nvPicPr>
        <p:blipFill rotWithShape="1">
          <a:blip r:embed="rId101">
            <a:duotone>
              <a:schemeClr val="accent1">
                <a:shade val="45000"/>
                <a:satMod val="135000"/>
              </a:schemeClr>
              <a:prstClr val="white"/>
            </a:duotone>
          </a:blip>
          <a:srcRect l="14281" t="12718" r="22028" b="75530"/>
          <a:stretch/>
        </p:blipFill>
        <p:spPr>
          <a:xfrm>
            <a:off x="2781719" y="5073103"/>
            <a:ext cx="1866696" cy="454061"/>
          </a:xfrm>
          <a:prstGeom prst="rect">
            <a:avLst/>
          </a:prstGeom>
        </p:spPr>
      </p:pic>
      <p:pic>
        <p:nvPicPr>
          <p:cNvPr id="53" name="Marcador de contenido 4">
            <a:hlinkClick r:id="rId102" action="ppaction://hlinksldjump"/>
            <a:extLst>
              <a:ext uri="{FF2B5EF4-FFF2-40B4-BE49-F238E27FC236}">
                <a16:creationId xmlns:a16="http://schemas.microsoft.com/office/drawing/2014/main" id="{094CA029-E319-3A42-B90B-6329E01A2CBA}"/>
              </a:ext>
            </a:extLst>
          </p:cNvPr>
          <p:cNvPicPr>
            <a:picLocks noChangeAspect="1"/>
          </p:cNvPicPr>
          <p:nvPr/>
        </p:nvPicPr>
        <p:blipFill rotWithShape="1">
          <a:blip r:embed="rId103"/>
          <a:srcRect l="15739" t="13150" r="48753" b="75826"/>
          <a:stretch/>
        </p:blipFill>
        <p:spPr>
          <a:xfrm>
            <a:off x="2781719" y="4454367"/>
            <a:ext cx="1037053" cy="426033"/>
          </a:xfrm>
          <a:prstGeom prst="rect">
            <a:avLst/>
          </a:prstGeom>
        </p:spPr>
      </p:pic>
      <p:pic>
        <p:nvPicPr>
          <p:cNvPr id="54" name="Marcador de contenido 4">
            <a:hlinkClick r:id="rId104" action="ppaction://hlinksldjump"/>
            <a:extLst>
              <a:ext uri="{FF2B5EF4-FFF2-40B4-BE49-F238E27FC236}">
                <a16:creationId xmlns:a16="http://schemas.microsoft.com/office/drawing/2014/main" id="{1A90CA80-9CF1-7A4A-8607-B9424324E0B6}"/>
              </a:ext>
            </a:extLst>
          </p:cNvPr>
          <p:cNvPicPr>
            <a:picLocks noChangeAspect="1"/>
          </p:cNvPicPr>
          <p:nvPr/>
        </p:nvPicPr>
        <p:blipFill rotWithShape="1">
          <a:blip r:embed="rId105"/>
          <a:srcRect l="13228" t="11771" r="20238" b="75320"/>
          <a:stretch/>
        </p:blipFill>
        <p:spPr>
          <a:xfrm>
            <a:off x="5030030" y="1911772"/>
            <a:ext cx="1943180" cy="498907"/>
          </a:xfrm>
          <a:prstGeom prst="rect">
            <a:avLst/>
          </a:prstGeom>
        </p:spPr>
      </p:pic>
      <p:pic>
        <p:nvPicPr>
          <p:cNvPr id="55" name="Marcador de contenido 4">
            <a:hlinkClick r:id="rId106" action="ppaction://hlinksldjump"/>
            <a:extLst>
              <a:ext uri="{FF2B5EF4-FFF2-40B4-BE49-F238E27FC236}">
                <a16:creationId xmlns:a16="http://schemas.microsoft.com/office/drawing/2014/main" id="{58747E9E-ED68-4D45-81EF-9CD58DBF78F1}"/>
              </a:ext>
            </a:extLst>
          </p:cNvPr>
          <p:cNvPicPr>
            <a:picLocks noChangeAspect="1"/>
          </p:cNvPicPr>
          <p:nvPr/>
        </p:nvPicPr>
        <p:blipFill rotWithShape="1">
          <a:blip r:embed="rId107"/>
          <a:srcRect l="14614" t="12370" r="34331" b="75591"/>
          <a:stretch/>
        </p:blipFill>
        <p:spPr>
          <a:xfrm>
            <a:off x="5030030" y="4454367"/>
            <a:ext cx="1491115" cy="465273"/>
          </a:xfrm>
          <a:prstGeom prst="rect">
            <a:avLst/>
          </a:prstGeom>
        </p:spPr>
      </p:pic>
      <p:pic>
        <p:nvPicPr>
          <p:cNvPr id="56" name="Marcador de contenido 4">
            <a:hlinkClick r:id="rId108" action="ppaction://hlinksldjump"/>
            <a:extLst>
              <a:ext uri="{FF2B5EF4-FFF2-40B4-BE49-F238E27FC236}">
                <a16:creationId xmlns:a16="http://schemas.microsoft.com/office/drawing/2014/main" id="{E1F2C66C-8EB0-A14A-BF61-E388FE1DD333}"/>
              </a:ext>
            </a:extLst>
          </p:cNvPr>
          <p:cNvPicPr>
            <a:picLocks noChangeAspect="1"/>
          </p:cNvPicPr>
          <p:nvPr/>
        </p:nvPicPr>
        <p:blipFill rotWithShape="1">
          <a:blip r:embed="rId109">
            <a:duotone>
              <a:schemeClr val="accent4">
                <a:shade val="45000"/>
                <a:satMod val="135000"/>
              </a:schemeClr>
              <a:prstClr val="white"/>
            </a:duotone>
          </a:blip>
          <a:srcRect l="12540" t="12425" r="39603" b="75101"/>
          <a:stretch/>
        </p:blipFill>
        <p:spPr>
          <a:xfrm>
            <a:off x="7383045" y="101642"/>
            <a:ext cx="1397686" cy="482090"/>
          </a:xfrm>
          <a:prstGeom prst="rect">
            <a:avLst/>
          </a:prstGeom>
        </p:spPr>
      </p:pic>
      <p:pic>
        <p:nvPicPr>
          <p:cNvPr id="57" name="Marcador de contenido 4">
            <a:hlinkClick r:id="rId110" action="ppaction://hlinksldjump"/>
            <a:extLst>
              <a:ext uri="{FF2B5EF4-FFF2-40B4-BE49-F238E27FC236}">
                <a16:creationId xmlns:a16="http://schemas.microsoft.com/office/drawing/2014/main" id="{A05629AD-0610-4140-9C34-5B4D8D3609E5}"/>
              </a:ext>
            </a:extLst>
          </p:cNvPr>
          <p:cNvPicPr>
            <a:picLocks noChangeAspect="1"/>
          </p:cNvPicPr>
          <p:nvPr/>
        </p:nvPicPr>
        <p:blipFill rotWithShape="1">
          <a:blip r:embed="rId111">
            <a:duotone>
              <a:schemeClr val="accent6">
                <a:shade val="45000"/>
                <a:satMod val="135000"/>
              </a:schemeClr>
              <a:prstClr val="white"/>
            </a:duotone>
          </a:blip>
          <a:srcRect l="13564" t="11411" r="49199" b="76261"/>
          <a:stretch/>
        </p:blipFill>
        <p:spPr>
          <a:xfrm>
            <a:off x="7383045" y="2476223"/>
            <a:ext cx="1087504" cy="476484"/>
          </a:xfrm>
          <a:prstGeom prst="rect">
            <a:avLst/>
          </a:prstGeom>
        </p:spPr>
      </p:pic>
      <p:pic>
        <p:nvPicPr>
          <p:cNvPr id="58" name="Marcador de contenido 4">
            <a:hlinkClick r:id="rId112" action="ppaction://hlinksldjump"/>
            <a:extLst>
              <a:ext uri="{FF2B5EF4-FFF2-40B4-BE49-F238E27FC236}">
                <a16:creationId xmlns:a16="http://schemas.microsoft.com/office/drawing/2014/main" id="{E29FF104-BAEA-AE48-A91D-A0BDC71403A3}"/>
              </a:ext>
            </a:extLst>
          </p:cNvPr>
          <p:cNvPicPr>
            <a:picLocks noChangeAspect="1"/>
          </p:cNvPicPr>
          <p:nvPr/>
        </p:nvPicPr>
        <p:blipFill rotWithShape="1">
          <a:blip r:embed="rId113"/>
          <a:srcRect l="14639" t="11388" r="34978" b="72832"/>
          <a:stretch/>
        </p:blipFill>
        <p:spPr>
          <a:xfrm>
            <a:off x="9806563" y="5776228"/>
            <a:ext cx="1350973" cy="559909"/>
          </a:xfrm>
          <a:prstGeom prst="rect">
            <a:avLst/>
          </a:prstGeom>
        </p:spPr>
      </p:pic>
    </p:spTree>
    <p:extLst>
      <p:ext uri="{BB962C8B-B14F-4D97-AF65-F5344CB8AC3E}">
        <p14:creationId xmlns:p14="http://schemas.microsoft.com/office/powerpoint/2010/main" val="2439042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E139FB-E7FB-0C4A-89BC-7A898939354B}"/>
              </a:ext>
            </a:extLst>
          </p:cNvPr>
          <p:cNvSpPr txBox="1"/>
          <p:nvPr/>
        </p:nvSpPr>
        <p:spPr>
          <a:xfrm>
            <a:off x="1765797" y="878486"/>
            <a:ext cx="9643097" cy="1815882"/>
          </a:xfrm>
          <a:prstGeom prst="rect">
            <a:avLst/>
          </a:prstGeom>
          <a:noFill/>
        </p:spPr>
        <p:txBody>
          <a:bodyPr wrap="square" rtlCol="0">
            <a:spAutoFit/>
          </a:bodyPr>
          <a:lstStyle/>
          <a:p>
            <a:endParaRPr lang="es-CL" sz="3200" b="1" dirty="0"/>
          </a:p>
          <a:p>
            <a:r>
              <a:rPr lang="es-CL" sz="4000" b="1" dirty="0"/>
              <a:t>Haz clic en el tema que han elegido y selecciona el botón</a:t>
            </a:r>
          </a:p>
        </p:txBody>
      </p:sp>
      <p:pic>
        <p:nvPicPr>
          <p:cNvPr id="3" name="Imagen 2">
            <a:extLst>
              <a:ext uri="{FF2B5EF4-FFF2-40B4-BE49-F238E27FC236}">
                <a16:creationId xmlns:a16="http://schemas.microsoft.com/office/drawing/2014/main" id="{13493775-648E-1E48-83BE-4A62FE591459}"/>
              </a:ext>
            </a:extLst>
          </p:cNvPr>
          <p:cNvPicPr>
            <a:picLocks noChangeAspect="1"/>
          </p:cNvPicPr>
          <p:nvPr/>
        </p:nvPicPr>
        <p:blipFill>
          <a:blip r:embed="rId2"/>
          <a:stretch>
            <a:fillRect/>
          </a:stretch>
        </p:blipFill>
        <p:spPr>
          <a:xfrm>
            <a:off x="0" y="5810703"/>
            <a:ext cx="12192000" cy="1114258"/>
          </a:xfrm>
          <a:prstGeom prst="rect">
            <a:avLst/>
          </a:prstGeom>
        </p:spPr>
      </p:pic>
      <p:pic>
        <p:nvPicPr>
          <p:cNvPr id="5" name="Imagen 4">
            <a:extLst>
              <a:ext uri="{FF2B5EF4-FFF2-40B4-BE49-F238E27FC236}">
                <a16:creationId xmlns:a16="http://schemas.microsoft.com/office/drawing/2014/main" id="{1DD2431B-FCD4-C645-9D92-377CD182EA83}"/>
              </a:ext>
            </a:extLst>
          </p:cNvPr>
          <p:cNvPicPr>
            <a:picLocks noChangeAspect="1"/>
          </p:cNvPicPr>
          <p:nvPr/>
        </p:nvPicPr>
        <p:blipFill>
          <a:blip r:embed="rId3"/>
          <a:stretch>
            <a:fillRect/>
          </a:stretch>
        </p:blipFill>
        <p:spPr>
          <a:xfrm>
            <a:off x="6096000" y="2410827"/>
            <a:ext cx="3162443" cy="1191331"/>
          </a:xfrm>
          <a:prstGeom prst="rect">
            <a:avLst/>
          </a:prstGeom>
        </p:spPr>
      </p:pic>
      <p:pic>
        <p:nvPicPr>
          <p:cNvPr id="6" name="Imagen 5">
            <a:extLst>
              <a:ext uri="{FF2B5EF4-FFF2-40B4-BE49-F238E27FC236}">
                <a16:creationId xmlns:a16="http://schemas.microsoft.com/office/drawing/2014/main" id="{B35A1904-4A2D-D649-851E-378AD9FE8C58}"/>
              </a:ext>
            </a:extLst>
          </p:cNvPr>
          <p:cNvPicPr>
            <a:picLocks noChangeAspect="1"/>
          </p:cNvPicPr>
          <p:nvPr/>
        </p:nvPicPr>
        <p:blipFill>
          <a:blip r:embed="rId4"/>
          <a:stretch>
            <a:fillRect/>
          </a:stretch>
        </p:blipFill>
        <p:spPr>
          <a:xfrm>
            <a:off x="9258443" y="3396013"/>
            <a:ext cx="1479540" cy="1661391"/>
          </a:xfrm>
          <a:prstGeom prst="rect">
            <a:avLst/>
          </a:prstGeom>
        </p:spPr>
      </p:pic>
      <p:sp>
        <p:nvSpPr>
          <p:cNvPr id="2" name="CuadroTexto 1">
            <a:extLst>
              <a:ext uri="{FF2B5EF4-FFF2-40B4-BE49-F238E27FC236}">
                <a16:creationId xmlns:a16="http://schemas.microsoft.com/office/drawing/2014/main" id="{8CA43405-3FF8-374B-8C1E-B102BFD62092}"/>
              </a:ext>
            </a:extLst>
          </p:cNvPr>
          <p:cNvSpPr txBox="1"/>
          <p:nvPr/>
        </p:nvSpPr>
        <p:spPr>
          <a:xfrm>
            <a:off x="1765797" y="3718876"/>
            <a:ext cx="5886287" cy="1200329"/>
          </a:xfrm>
          <a:prstGeom prst="rect">
            <a:avLst/>
          </a:prstGeom>
          <a:noFill/>
        </p:spPr>
        <p:txBody>
          <a:bodyPr wrap="square" rtlCol="0">
            <a:spAutoFit/>
          </a:bodyPr>
          <a:lstStyle/>
          <a:p>
            <a:pPr marL="342900" indent="-342900">
              <a:buFont typeface="Arial" panose="020B0604020202020204" pitchFamily="34" charset="0"/>
              <a:buChar char="•"/>
            </a:pPr>
            <a:r>
              <a:rPr lang="es-CL" sz="2400" dirty="0">
                <a:solidFill>
                  <a:schemeClr val="accent1"/>
                </a:solidFill>
              </a:rPr>
              <a:t>Esta acción nos llevará a una reflexión para profundizar el tema que hemos escogido y abrir el diálogo en el grupo.</a:t>
            </a:r>
          </a:p>
        </p:txBody>
      </p:sp>
    </p:spTree>
    <p:extLst>
      <p:ext uri="{BB962C8B-B14F-4D97-AF65-F5344CB8AC3E}">
        <p14:creationId xmlns:p14="http://schemas.microsoft.com/office/powerpoint/2010/main" val="135121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4">
            <a:hlinkClick r:id="rId2" action="ppaction://hlinksldjump"/>
            <a:extLst>
              <a:ext uri="{FF2B5EF4-FFF2-40B4-BE49-F238E27FC236}">
                <a16:creationId xmlns:a16="http://schemas.microsoft.com/office/drawing/2014/main" id="{9444E817-925B-5843-B4F4-F1356891B435}"/>
              </a:ext>
            </a:extLst>
          </p:cNvPr>
          <p:cNvPicPr>
            <a:picLocks noChangeAspect="1"/>
          </p:cNvPicPr>
          <p:nvPr/>
        </p:nvPicPr>
        <p:blipFill rotWithShape="1">
          <a:blip r:embed="rId3">
            <a:duotone>
              <a:schemeClr val="accent4">
                <a:shade val="45000"/>
                <a:satMod val="135000"/>
              </a:schemeClr>
              <a:prstClr val="white"/>
            </a:duotone>
          </a:blip>
          <a:srcRect l="13796" t="11200" r="15713" b="73975"/>
          <a:stretch/>
        </p:blipFill>
        <p:spPr>
          <a:xfrm>
            <a:off x="469300" y="687856"/>
            <a:ext cx="2117138" cy="589214"/>
          </a:xfrm>
          <a:prstGeom prst="rect">
            <a:avLst/>
          </a:prstGeom>
        </p:spPr>
      </p:pic>
      <p:pic>
        <p:nvPicPr>
          <p:cNvPr id="3" name="Marcador de contenido 6">
            <a:hlinkClick r:id="rId4" action="ppaction://hlinksldjump"/>
            <a:extLst>
              <a:ext uri="{FF2B5EF4-FFF2-40B4-BE49-F238E27FC236}">
                <a16:creationId xmlns:a16="http://schemas.microsoft.com/office/drawing/2014/main" id="{8B78D228-FFE0-8748-A66B-799E09791BBF}"/>
              </a:ext>
            </a:extLst>
          </p:cNvPr>
          <p:cNvPicPr>
            <a:picLocks noChangeAspect="1"/>
          </p:cNvPicPr>
          <p:nvPr/>
        </p:nvPicPr>
        <p:blipFill rotWithShape="1">
          <a:blip r:embed="rId5"/>
          <a:srcRect l="13028" t="11944" r="52364" b="74763"/>
          <a:stretch/>
        </p:blipFill>
        <p:spPr>
          <a:xfrm>
            <a:off x="469300" y="101642"/>
            <a:ext cx="1014631" cy="515724"/>
          </a:xfrm>
          <a:prstGeom prst="rect">
            <a:avLst/>
          </a:prstGeom>
        </p:spPr>
      </p:pic>
      <p:pic>
        <p:nvPicPr>
          <p:cNvPr id="4" name="Marcador de contenido 6">
            <a:hlinkClick r:id="rId6" action="ppaction://hlinksldjump"/>
            <a:extLst>
              <a:ext uri="{FF2B5EF4-FFF2-40B4-BE49-F238E27FC236}">
                <a16:creationId xmlns:a16="http://schemas.microsoft.com/office/drawing/2014/main" id="{B6CFCD25-0EAC-C247-8130-F3B0A85BEB84}"/>
              </a:ext>
            </a:extLst>
          </p:cNvPr>
          <p:cNvPicPr>
            <a:picLocks noChangeAspect="1"/>
          </p:cNvPicPr>
          <p:nvPr/>
        </p:nvPicPr>
        <p:blipFill rotWithShape="1">
          <a:blip r:embed="rId7"/>
          <a:srcRect l="15425" t="12425" r="44422" b="75972"/>
          <a:stretch/>
        </p:blipFill>
        <p:spPr>
          <a:xfrm>
            <a:off x="469300" y="3108998"/>
            <a:ext cx="1177196" cy="448456"/>
          </a:xfrm>
          <a:prstGeom prst="rect">
            <a:avLst/>
          </a:prstGeom>
        </p:spPr>
      </p:pic>
      <p:pic>
        <p:nvPicPr>
          <p:cNvPr id="5" name="Marcador de contenido 6">
            <a:hlinkClick r:id="rId8" action="ppaction://hlinksldjump"/>
            <a:extLst>
              <a:ext uri="{FF2B5EF4-FFF2-40B4-BE49-F238E27FC236}">
                <a16:creationId xmlns:a16="http://schemas.microsoft.com/office/drawing/2014/main" id="{EB4F8F58-ACB9-A142-88AD-0655C9F20105}"/>
              </a:ext>
            </a:extLst>
          </p:cNvPr>
          <p:cNvPicPr>
            <a:picLocks noChangeAspect="1"/>
          </p:cNvPicPr>
          <p:nvPr/>
        </p:nvPicPr>
        <p:blipFill rotWithShape="1">
          <a:blip r:embed="rId9"/>
          <a:srcRect l="13340" t="11967" r="36660" b="73701"/>
          <a:stretch/>
        </p:blipFill>
        <p:spPr>
          <a:xfrm>
            <a:off x="366088" y="3783692"/>
            <a:ext cx="1463086" cy="554964"/>
          </a:xfrm>
          <a:prstGeom prst="rect">
            <a:avLst/>
          </a:prstGeom>
        </p:spPr>
      </p:pic>
      <p:pic>
        <p:nvPicPr>
          <p:cNvPr id="6" name="Marcador de contenido 6">
            <a:hlinkClick r:id="rId10" action="ppaction://hlinksldjump"/>
            <a:extLst>
              <a:ext uri="{FF2B5EF4-FFF2-40B4-BE49-F238E27FC236}">
                <a16:creationId xmlns:a16="http://schemas.microsoft.com/office/drawing/2014/main" id="{456976ED-0EDB-9B44-B7AB-B220D70D8E3A}"/>
              </a:ext>
            </a:extLst>
          </p:cNvPr>
          <p:cNvPicPr>
            <a:picLocks noChangeAspect="1"/>
          </p:cNvPicPr>
          <p:nvPr/>
        </p:nvPicPr>
        <p:blipFill rotWithShape="1">
          <a:blip r:embed="rId11"/>
          <a:srcRect l="15262" t="11769" r="43742" b="76650"/>
          <a:stretch/>
        </p:blipFill>
        <p:spPr>
          <a:xfrm>
            <a:off x="2781719" y="2476223"/>
            <a:ext cx="1199618" cy="448456"/>
          </a:xfrm>
          <a:prstGeom prst="rect">
            <a:avLst/>
          </a:prstGeom>
        </p:spPr>
      </p:pic>
      <p:pic>
        <p:nvPicPr>
          <p:cNvPr id="8" name="Marcador de contenido 6">
            <a:hlinkClick r:id="rId12" action="ppaction://hlinksldjump"/>
            <a:extLst>
              <a:ext uri="{FF2B5EF4-FFF2-40B4-BE49-F238E27FC236}">
                <a16:creationId xmlns:a16="http://schemas.microsoft.com/office/drawing/2014/main" id="{9AC3FE07-19EF-1B48-80F4-4AB6602F31A3}"/>
              </a:ext>
            </a:extLst>
          </p:cNvPr>
          <p:cNvPicPr>
            <a:picLocks noChangeAspect="1"/>
          </p:cNvPicPr>
          <p:nvPr/>
        </p:nvPicPr>
        <p:blipFill rotWithShape="1">
          <a:blip r:embed="rId13">
            <a:duotone>
              <a:schemeClr val="accent2">
                <a:shade val="45000"/>
                <a:satMod val="135000"/>
              </a:schemeClr>
              <a:prstClr val="white"/>
            </a:duotone>
          </a:blip>
          <a:srcRect l="14022" t="13125" r="40026" b="75707"/>
          <a:stretch/>
        </p:blipFill>
        <p:spPr>
          <a:xfrm>
            <a:off x="2781719" y="1911772"/>
            <a:ext cx="1347233" cy="431638"/>
          </a:xfrm>
          <a:prstGeom prst="rect">
            <a:avLst/>
          </a:prstGeom>
        </p:spPr>
      </p:pic>
      <p:pic>
        <p:nvPicPr>
          <p:cNvPr id="9" name="Marcador de contenido 6">
            <a:hlinkClick r:id="rId14" action="ppaction://hlinksldjump"/>
            <a:extLst>
              <a:ext uri="{FF2B5EF4-FFF2-40B4-BE49-F238E27FC236}">
                <a16:creationId xmlns:a16="http://schemas.microsoft.com/office/drawing/2014/main" id="{1E5C7792-12E7-114A-8F43-2E541BE16EA2}"/>
              </a:ext>
            </a:extLst>
          </p:cNvPr>
          <p:cNvPicPr>
            <a:picLocks noChangeAspect="1"/>
          </p:cNvPicPr>
          <p:nvPr/>
        </p:nvPicPr>
        <p:blipFill rotWithShape="1">
          <a:blip r:embed="rId15"/>
          <a:srcRect l="14112" t="13125" r="32823" b="76307"/>
          <a:stretch/>
        </p:blipFill>
        <p:spPr>
          <a:xfrm>
            <a:off x="2781719" y="3108998"/>
            <a:ext cx="1552777" cy="409215"/>
          </a:xfrm>
          <a:prstGeom prst="rect">
            <a:avLst/>
          </a:prstGeom>
        </p:spPr>
      </p:pic>
      <p:pic>
        <p:nvPicPr>
          <p:cNvPr id="10" name="Marcador de contenido 6">
            <a:hlinkClick r:id="rId16" action="ppaction://hlinksldjump"/>
            <a:extLst>
              <a:ext uri="{FF2B5EF4-FFF2-40B4-BE49-F238E27FC236}">
                <a16:creationId xmlns:a16="http://schemas.microsoft.com/office/drawing/2014/main" id="{BE1E97AE-E30E-974A-B83C-9EB3CC8871AB}"/>
              </a:ext>
            </a:extLst>
          </p:cNvPr>
          <p:cNvPicPr>
            <a:picLocks noChangeAspect="1"/>
          </p:cNvPicPr>
          <p:nvPr/>
        </p:nvPicPr>
        <p:blipFill rotWithShape="1">
          <a:blip r:embed="rId17"/>
          <a:srcRect l="13921" t="12347" r="14624" b="76361"/>
          <a:stretch/>
        </p:blipFill>
        <p:spPr>
          <a:xfrm>
            <a:off x="5030030" y="101642"/>
            <a:ext cx="2090924" cy="437245"/>
          </a:xfrm>
          <a:prstGeom prst="rect">
            <a:avLst/>
          </a:prstGeom>
        </p:spPr>
      </p:pic>
      <p:pic>
        <p:nvPicPr>
          <p:cNvPr id="11" name="Marcador de contenido 6">
            <a:hlinkClick r:id="rId18" action="ppaction://hlinksldjump"/>
            <a:extLst>
              <a:ext uri="{FF2B5EF4-FFF2-40B4-BE49-F238E27FC236}">
                <a16:creationId xmlns:a16="http://schemas.microsoft.com/office/drawing/2014/main" id="{0D9333B3-D092-4F47-B4F8-436473CDBAE1}"/>
              </a:ext>
            </a:extLst>
          </p:cNvPr>
          <p:cNvPicPr>
            <a:picLocks noChangeAspect="1"/>
          </p:cNvPicPr>
          <p:nvPr/>
        </p:nvPicPr>
        <p:blipFill rotWithShape="1">
          <a:blip r:embed="rId19">
            <a:duotone>
              <a:schemeClr val="accent6">
                <a:shade val="45000"/>
                <a:satMod val="135000"/>
              </a:schemeClr>
              <a:prstClr val="white"/>
            </a:duotone>
          </a:blip>
          <a:srcRect l="14959" t="12125" r="28912" b="75846"/>
          <a:stretch/>
        </p:blipFill>
        <p:spPr>
          <a:xfrm>
            <a:off x="2737807" y="6218951"/>
            <a:ext cx="1640600" cy="465273"/>
          </a:xfrm>
          <a:prstGeom prst="rect">
            <a:avLst/>
          </a:prstGeom>
        </p:spPr>
      </p:pic>
      <p:pic>
        <p:nvPicPr>
          <p:cNvPr id="12" name="Marcador de contenido 6">
            <a:hlinkClick r:id="rId20" action="ppaction://hlinksldjump"/>
            <a:extLst>
              <a:ext uri="{FF2B5EF4-FFF2-40B4-BE49-F238E27FC236}">
                <a16:creationId xmlns:a16="http://schemas.microsoft.com/office/drawing/2014/main" id="{AD2FD331-0E24-2A46-A89D-547693ADD589}"/>
              </a:ext>
            </a:extLst>
          </p:cNvPr>
          <p:cNvPicPr>
            <a:picLocks noChangeAspect="1"/>
          </p:cNvPicPr>
          <p:nvPr/>
        </p:nvPicPr>
        <p:blipFill rotWithShape="1">
          <a:blip r:embed="rId21">
            <a:duotone>
              <a:schemeClr val="accent6">
                <a:shade val="45000"/>
                <a:satMod val="135000"/>
              </a:schemeClr>
              <a:prstClr val="white"/>
            </a:duotone>
          </a:blip>
          <a:srcRect l="15189" t="12425" r="37210" b="75681"/>
          <a:stretch/>
        </p:blipFill>
        <p:spPr>
          <a:xfrm>
            <a:off x="5030030" y="1309814"/>
            <a:ext cx="1390213" cy="459667"/>
          </a:xfrm>
          <a:prstGeom prst="rect">
            <a:avLst/>
          </a:prstGeom>
        </p:spPr>
      </p:pic>
      <p:pic>
        <p:nvPicPr>
          <p:cNvPr id="13" name="Marcador de contenido 6">
            <a:hlinkClick r:id="rId22" action="ppaction://hlinksldjump"/>
            <a:extLst>
              <a:ext uri="{FF2B5EF4-FFF2-40B4-BE49-F238E27FC236}">
                <a16:creationId xmlns:a16="http://schemas.microsoft.com/office/drawing/2014/main" id="{904B767C-284E-D041-B319-1440356DE7D0}"/>
              </a:ext>
            </a:extLst>
          </p:cNvPr>
          <p:cNvPicPr>
            <a:picLocks noChangeAspect="1"/>
          </p:cNvPicPr>
          <p:nvPr/>
        </p:nvPicPr>
        <p:blipFill rotWithShape="1">
          <a:blip r:embed="rId23">
            <a:duotone>
              <a:schemeClr val="accent1">
                <a:shade val="45000"/>
                <a:satMod val="135000"/>
              </a:schemeClr>
              <a:prstClr val="white"/>
            </a:duotone>
          </a:blip>
          <a:srcRect l="13296" t="12497" r="21704" b="75005"/>
          <a:stretch/>
        </p:blipFill>
        <p:spPr>
          <a:xfrm>
            <a:off x="5030030" y="687856"/>
            <a:ext cx="1894724" cy="482091"/>
          </a:xfrm>
          <a:prstGeom prst="rect">
            <a:avLst/>
          </a:prstGeom>
        </p:spPr>
      </p:pic>
      <p:pic>
        <p:nvPicPr>
          <p:cNvPr id="14" name="Marcador de contenido 6">
            <a:hlinkClick r:id="rId24" action="ppaction://hlinksldjump"/>
            <a:extLst>
              <a:ext uri="{FF2B5EF4-FFF2-40B4-BE49-F238E27FC236}">
                <a16:creationId xmlns:a16="http://schemas.microsoft.com/office/drawing/2014/main" id="{93C5155D-425E-4A47-8BEE-791CF6AEF263}"/>
              </a:ext>
            </a:extLst>
          </p:cNvPr>
          <p:cNvPicPr>
            <a:picLocks noChangeAspect="1"/>
          </p:cNvPicPr>
          <p:nvPr/>
        </p:nvPicPr>
        <p:blipFill rotWithShape="1">
          <a:blip r:embed="rId25">
            <a:duotone>
              <a:schemeClr val="accent1">
                <a:shade val="45000"/>
                <a:satMod val="135000"/>
              </a:schemeClr>
              <a:prstClr val="white"/>
            </a:duotone>
          </a:blip>
          <a:srcRect l="13148" t="12112" r="42024" b="75583"/>
          <a:stretch/>
        </p:blipFill>
        <p:spPr>
          <a:xfrm>
            <a:off x="5030030" y="2476223"/>
            <a:ext cx="1311732" cy="476485"/>
          </a:xfrm>
          <a:prstGeom prst="rect">
            <a:avLst/>
          </a:prstGeom>
        </p:spPr>
      </p:pic>
      <p:pic>
        <p:nvPicPr>
          <p:cNvPr id="15" name="Marcador de contenido 6">
            <a:hlinkClick r:id="rId26" action="ppaction://hlinksldjump"/>
            <a:extLst>
              <a:ext uri="{FF2B5EF4-FFF2-40B4-BE49-F238E27FC236}">
                <a16:creationId xmlns:a16="http://schemas.microsoft.com/office/drawing/2014/main" id="{3061FE06-B8BA-3C41-A98E-BB8C703755FF}"/>
              </a:ext>
            </a:extLst>
          </p:cNvPr>
          <p:cNvPicPr>
            <a:picLocks noChangeAspect="1"/>
          </p:cNvPicPr>
          <p:nvPr/>
        </p:nvPicPr>
        <p:blipFill rotWithShape="1">
          <a:blip r:embed="rId27">
            <a:duotone>
              <a:schemeClr val="accent4">
                <a:shade val="45000"/>
                <a:satMod val="135000"/>
              </a:schemeClr>
              <a:prstClr val="white"/>
            </a:duotone>
          </a:blip>
          <a:srcRect l="12443" t="11845" r="69899" b="75246"/>
          <a:stretch/>
        </p:blipFill>
        <p:spPr>
          <a:xfrm>
            <a:off x="5030030" y="3783692"/>
            <a:ext cx="515724" cy="498907"/>
          </a:xfrm>
          <a:prstGeom prst="rect">
            <a:avLst/>
          </a:prstGeom>
        </p:spPr>
      </p:pic>
      <p:pic>
        <p:nvPicPr>
          <p:cNvPr id="16" name="Marcador de contenido 6">
            <a:hlinkClick r:id="rId28" action="ppaction://hlinksldjump"/>
            <a:extLst>
              <a:ext uri="{FF2B5EF4-FFF2-40B4-BE49-F238E27FC236}">
                <a16:creationId xmlns:a16="http://schemas.microsoft.com/office/drawing/2014/main" id="{416C8BB4-2FB8-2E4D-AFD6-8C12A4B909E0}"/>
              </a:ext>
            </a:extLst>
          </p:cNvPr>
          <p:cNvPicPr>
            <a:picLocks noChangeAspect="1"/>
          </p:cNvPicPr>
          <p:nvPr/>
        </p:nvPicPr>
        <p:blipFill rotWithShape="1">
          <a:blip r:embed="rId29"/>
          <a:srcRect l="15099" t="11555" r="26552" b="74230"/>
          <a:stretch/>
        </p:blipFill>
        <p:spPr>
          <a:xfrm>
            <a:off x="5030030" y="3108998"/>
            <a:ext cx="1704130" cy="549358"/>
          </a:xfrm>
          <a:prstGeom prst="rect">
            <a:avLst/>
          </a:prstGeom>
        </p:spPr>
      </p:pic>
      <p:pic>
        <p:nvPicPr>
          <p:cNvPr id="17" name="Marcador de contenido 6">
            <a:hlinkClick r:id="rId30" action="ppaction://hlinksldjump"/>
            <a:extLst>
              <a:ext uri="{FF2B5EF4-FFF2-40B4-BE49-F238E27FC236}">
                <a16:creationId xmlns:a16="http://schemas.microsoft.com/office/drawing/2014/main" id="{32C72D9E-8A93-2346-B89F-AB44921CD639}"/>
              </a:ext>
            </a:extLst>
          </p:cNvPr>
          <p:cNvPicPr>
            <a:picLocks noChangeAspect="1"/>
          </p:cNvPicPr>
          <p:nvPr/>
        </p:nvPicPr>
        <p:blipFill rotWithShape="1">
          <a:blip r:embed="rId31"/>
          <a:srcRect l="13793" t="12519" r="45466" b="75176"/>
          <a:stretch/>
        </p:blipFill>
        <p:spPr>
          <a:xfrm>
            <a:off x="5030030" y="5073103"/>
            <a:ext cx="1192144" cy="476484"/>
          </a:xfrm>
          <a:prstGeom prst="rect">
            <a:avLst/>
          </a:prstGeom>
        </p:spPr>
      </p:pic>
      <p:pic>
        <p:nvPicPr>
          <p:cNvPr id="18" name="Marcador de contenido 6">
            <a:hlinkClick r:id="rId32" action="ppaction://hlinksldjump"/>
            <a:extLst>
              <a:ext uri="{FF2B5EF4-FFF2-40B4-BE49-F238E27FC236}">
                <a16:creationId xmlns:a16="http://schemas.microsoft.com/office/drawing/2014/main" id="{046DD798-C6CC-054D-B60C-E51C94191083}"/>
              </a:ext>
            </a:extLst>
          </p:cNvPr>
          <p:cNvPicPr>
            <a:picLocks noChangeAspect="1"/>
          </p:cNvPicPr>
          <p:nvPr/>
        </p:nvPicPr>
        <p:blipFill rotWithShape="1">
          <a:blip r:embed="rId33"/>
          <a:srcRect l="13849" t="11648" r="39883" b="75875"/>
          <a:stretch/>
        </p:blipFill>
        <p:spPr>
          <a:xfrm>
            <a:off x="5030030" y="6218951"/>
            <a:ext cx="1350972" cy="482090"/>
          </a:xfrm>
          <a:prstGeom prst="rect">
            <a:avLst/>
          </a:prstGeom>
        </p:spPr>
      </p:pic>
      <p:pic>
        <p:nvPicPr>
          <p:cNvPr id="19" name="Marcador de contenido 6">
            <a:hlinkClick r:id="rId34" action="ppaction://hlinksldjump"/>
            <a:extLst>
              <a:ext uri="{FF2B5EF4-FFF2-40B4-BE49-F238E27FC236}">
                <a16:creationId xmlns:a16="http://schemas.microsoft.com/office/drawing/2014/main" id="{712CA32C-8D61-D244-B60A-3099FA1DC1D7}"/>
              </a:ext>
            </a:extLst>
          </p:cNvPr>
          <p:cNvPicPr>
            <a:picLocks noChangeAspect="1"/>
          </p:cNvPicPr>
          <p:nvPr/>
        </p:nvPicPr>
        <p:blipFill rotWithShape="1">
          <a:blip r:embed="rId35"/>
          <a:srcRect l="13309" t="12402" r="45466" b="76017"/>
          <a:stretch/>
        </p:blipFill>
        <p:spPr>
          <a:xfrm>
            <a:off x="5030030" y="5666488"/>
            <a:ext cx="1206317" cy="448456"/>
          </a:xfrm>
          <a:prstGeom prst="rect">
            <a:avLst/>
          </a:prstGeom>
        </p:spPr>
      </p:pic>
      <p:pic>
        <p:nvPicPr>
          <p:cNvPr id="20" name="Marcador de contenido 6">
            <a:hlinkClick r:id="rId36" action="ppaction://hlinksldjump"/>
            <a:extLst>
              <a:ext uri="{FF2B5EF4-FFF2-40B4-BE49-F238E27FC236}">
                <a16:creationId xmlns:a16="http://schemas.microsoft.com/office/drawing/2014/main" id="{EF680893-E8BD-044C-9457-282D8248220E}"/>
              </a:ext>
            </a:extLst>
          </p:cNvPr>
          <p:cNvPicPr>
            <a:picLocks noChangeAspect="1"/>
          </p:cNvPicPr>
          <p:nvPr/>
        </p:nvPicPr>
        <p:blipFill rotWithShape="1">
          <a:blip r:embed="rId37">
            <a:duotone>
              <a:schemeClr val="accent6">
                <a:shade val="45000"/>
                <a:satMod val="135000"/>
              </a:schemeClr>
              <a:prstClr val="white"/>
            </a:duotone>
          </a:blip>
          <a:srcRect l="13037" t="12765" r="35710" b="76024"/>
          <a:stretch/>
        </p:blipFill>
        <p:spPr>
          <a:xfrm>
            <a:off x="7383045" y="687856"/>
            <a:ext cx="1491115" cy="431638"/>
          </a:xfrm>
          <a:prstGeom prst="rect">
            <a:avLst/>
          </a:prstGeom>
        </p:spPr>
      </p:pic>
      <p:pic>
        <p:nvPicPr>
          <p:cNvPr id="21" name="Marcador de contenido 6">
            <a:hlinkClick r:id="rId38" action="ppaction://hlinksldjump"/>
            <a:extLst>
              <a:ext uri="{FF2B5EF4-FFF2-40B4-BE49-F238E27FC236}">
                <a16:creationId xmlns:a16="http://schemas.microsoft.com/office/drawing/2014/main" id="{813D106E-076E-1047-A8DA-B6C5FBC249A0}"/>
              </a:ext>
            </a:extLst>
          </p:cNvPr>
          <p:cNvPicPr>
            <a:picLocks noChangeAspect="1"/>
          </p:cNvPicPr>
          <p:nvPr/>
        </p:nvPicPr>
        <p:blipFill rotWithShape="1">
          <a:blip r:embed="rId39"/>
          <a:srcRect l="14627" t="13279" r="32466" b="76726"/>
          <a:stretch/>
        </p:blipFill>
        <p:spPr>
          <a:xfrm>
            <a:off x="7383045" y="1311392"/>
            <a:ext cx="1547172" cy="386793"/>
          </a:xfrm>
          <a:prstGeom prst="rect">
            <a:avLst/>
          </a:prstGeom>
        </p:spPr>
      </p:pic>
      <p:pic>
        <p:nvPicPr>
          <p:cNvPr id="22" name="Marcador de contenido 6">
            <a:hlinkClick r:id="rId40" action="ppaction://hlinksldjump"/>
            <a:extLst>
              <a:ext uri="{FF2B5EF4-FFF2-40B4-BE49-F238E27FC236}">
                <a16:creationId xmlns:a16="http://schemas.microsoft.com/office/drawing/2014/main" id="{C984A872-9D3C-7440-A063-9C1EA71821A0}"/>
              </a:ext>
            </a:extLst>
          </p:cNvPr>
          <p:cNvPicPr>
            <a:picLocks noChangeAspect="1"/>
          </p:cNvPicPr>
          <p:nvPr/>
        </p:nvPicPr>
        <p:blipFill rotWithShape="1">
          <a:blip r:embed="rId41">
            <a:duotone>
              <a:schemeClr val="accent1">
                <a:shade val="45000"/>
                <a:satMod val="135000"/>
              </a:schemeClr>
              <a:prstClr val="white"/>
            </a:duotone>
          </a:blip>
          <a:srcRect l="13175" t="12257" r="41806" b="75148"/>
          <a:stretch/>
        </p:blipFill>
        <p:spPr>
          <a:xfrm>
            <a:off x="7383045" y="1911772"/>
            <a:ext cx="1317338" cy="487696"/>
          </a:xfrm>
          <a:prstGeom prst="rect">
            <a:avLst/>
          </a:prstGeom>
        </p:spPr>
      </p:pic>
      <p:pic>
        <p:nvPicPr>
          <p:cNvPr id="23" name="Marcador de contenido 6">
            <a:hlinkClick r:id="rId42" action="ppaction://hlinksldjump"/>
            <a:extLst>
              <a:ext uri="{FF2B5EF4-FFF2-40B4-BE49-F238E27FC236}">
                <a16:creationId xmlns:a16="http://schemas.microsoft.com/office/drawing/2014/main" id="{09802F02-5C8F-AB4E-B432-DE2A58B81214}"/>
              </a:ext>
            </a:extLst>
          </p:cNvPr>
          <p:cNvPicPr>
            <a:picLocks noChangeAspect="1"/>
          </p:cNvPicPr>
          <p:nvPr/>
        </p:nvPicPr>
        <p:blipFill rotWithShape="1">
          <a:blip r:embed="rId43"/>
          <a:srcRect l="15676" t="12135" r="20237" b="75827"/>
          <a:stretch/>
        </p:blipFill>
        <p:spPr>
          <a:xfrm>
            <a:off x="7383045" y="3108998"/>
            <a:ext cx="1871701" cy="465273"/>
          </a:xfrm>
          <a:prstGeom prst="rect">
            <a:avLst/>
          </a:prstGeom>
        </p:spPr>
      </p:pic>
      <p:pic>
        <p:nvPicPr>
          <p:cNvPr id="24" name="Marcador de contenido 6">
            <a:hlinkClick r:id="rId44" action="ppaction://hlinksldjump"/>
            <a:extLst>
              <a:ext uri="{FF2B5EF4-FFF2-40B4-BE49-F238E27FC236}">
                <a16:creationId xmlns:a16="http://schemas.microsoft.com/office/drawing/2014/main" id="{94717A63-1264-F543-AB63-D70ACD4145CA}"/>
              </a:ext>
            </a:extLst>
          </p:cNvPr>
          <p:cNvPicPr>
            <a:picLocks noChangeAspect="1"/>
          </p:cNvPicPr>
          <p:nvPr/>
        </p:nvPicPr>
        <p:blipFill rotWithShape="1">
          <a:blip r:embed="rId45">
            <a:duotone>
              <a:schemeClr val="accent6">
                <a:shade val="45000"/>
                <a:satMod val="135000"/>
              </a:schemeClr>
              <a:prstClr val="white"/>
            </a:duotone>
          </a:blip>
          <a:srcRect l="14666" t="12810" r="52191" b="75921"/>
          <a:stretch/>
        </p:blipFill>
        <p:spPr>
          <a:xfrm>
            <a:off x="7383045" y="3783692"/>
            <a:ext cx="975390" cy="437245"/>
          </a:xfrm>
          <a:prstGeom prst="rect">
            <a:avLst/>
          </a:prstGeom>
        </p:spPr>
      </p:pic>
      <p:pic>
        <p:nvPicPr>
          <p:cNvPr id="25" name="Marcador de contenido 6">
            <a:hlinkClick r:id="rId46" action="ppaction://hlinksldjump"/>
            <a:extLst>
              <a:ext uri="{FF2B5EF4-FFF2-40B4-BE49-F238E27FC236}">
                <a16:creationId xmlns:a16="http://schemas.microsoft.com/office/drawing/2014/main" id="{0F8B84C4-0457-304B-9072-4D36504AE7C2}"/>
              </a:ext>
            </a:extLst>
          </p:cNvPr>
          <p:cNvPicPr>
            <a:picLocks noChangeAspect="1"/>
          </p:cNvPicPr>
          <p:nvPr/>
        </p:nvPicPr>
        <p:blipFill rotWithShape="1">
          <a:blip r:embed="rId47">
            <a:duotone>
              <a:schemeClr val="accent2">
                <a:shade val="45000"/>
                <a:satMod val="135000"/>
              </a:schemeClr>
              <a:prstClr val="white"/>
            </a:duotone>
          </a:blip>
          <a:srcRect l="13718" t="12425" r="23864" b="76697"/>
          <a:stretch/>
        </p:blipFill>
        <p:spPr>
          <a:xfrm>
            <a:off x="7383045" y="4454367"/>
            <a:ext cx="1822944" cy="420427"/>
          </a:xfrm>
          <a:prstGeom prst="rect">
            <a:avLst/>
          </a:prstGeom>
        </p:spPr>
      </p:pic>
      <p:pic>
        <p:nvPicPr>
          <p:cNvPr id="26" name="Marcador de contenido 6">
            <a:hlinkClick r:id="rId48" action="ppaction://hlinksldjump"/>
            <a:extLst>
              <a:ext uri="{FF2B5EF4-FFF2-40B4-BE49-F238E27FC236}">
                <a16:creationId xmlns:a16="http://schemas.microsoft.com/office/drawing/2014/main" id="{CDDCE141-C6DD-214D-B55F-64C80BBE13C5}"/>
              </a:ext>
            </a:extLst>
          </p:cNvPr>
          <p:cNvPicPr>
            <a:picLocks noChangeAspect="1"/>
          </p:cNvPicPr>
          <p:nvPr/>
        </p:nvPicPr>
        <p:blipFill rotWithShape="1">
          <a:blip r:embed="rId49">
            <a:duotone>
              <a:schemeClr val="accent1">
                <a:shade val="45000"/>
                <a:satMod val="135000"/>
              </a:schemeClr>
              <a:prstClr val="white"/>
            </a:duotone>
          </a:blip>
          <a:srcRect l="12747" t="12811" r="31804" b="75919"/>
          <a:stretch/>
        </p:blipFill>
        <p:spPr>
          <a:xfrm>
            <a:off x="7383045" y="5073103"/>
            <a:ext cx="1625651" cy="437244"/>
          </a:xfrm>
          <a:prstGeom prst="rect">
            <a:avLst/>
          </a:prstGeom>
        </p:spPr>
      </p:pic>
      <p:pic>
        <p:nvPicPr>
          <p:cNvPr id="27" name="Marcador de contenido 6">
            <a:hlinkClick r:id="rId50" action="ppaction://hlinksldjump"/>
            <a:extLst>
              <a:ext uri="{FF2B5EF4-FFF2-40B4-BE49-F238E27FC236}">
                <a16:creationId xmlns:a16="http://schemas.microsoft.com/office/drawing/2014/main" id="{0BB176F6-1B50-6446-B5CD-603CAE0F45C1}"/>
              </a:ext>
            </a:extLst>
          </p:cNvPr>
          <p:cNvPicPr>
            <a:picLocks noChangeAspect="1"/>
          </p:cNvPicPr>
          <p:nvPr/>
        </p:nvPicPr>
        <p:blipFill rotWithShape="1">
          <a:blip r:embed="rId51"/>
          <a:srcRect l="13787" t="12135" r="27097" b="75972"/>
          <a:stretch/>
        </p:blipFill>
        <p:spPr>
          <a:xfrm>
            <a:off x="9806563" y="101642"/>
            <a:ext cx="1726555" cy="459667"/>
          </a:xfrm>
          <a:prstGeom prst="rect">
            <a:avLst/>
          </a:prstGeom>
        </p:spPr>
      </p:pic>
      <p:pic>
        <p:nvPicPr>
          <p:cNvPr id="28" name="Marcador de contenido 6">
            <a:hlinkClick r:id="rId52" action="ppaction://hlinksldjump"/>
            <a:extLst>
              <a:ext uri="{FF2B5EF4-FFF2-40B4-BE49-F238E27FC236}">
                <a16:creationId xmlns:a16="http://schemas.microsoft.com/office/drawing/2014/main" id="{C53CE0BD-5C3D-3846-9171-C0F68B74BB2B}"/>
              </a:ext>
            </a:extLst>
          </p:cNvPr>
          <p:cNvPicPr>
            <a:picLocks noChangeAspect="1"/>
          </p:cNvPicPr>
          <p:nvPr/>
        </p:nvPicPr>
        <p:blipFill rotWithShape="1">
          <a:blip r:embed="rId53">
            <a:duotone>
              <a:schemeClr val="accent2">
                <a:shade val="45000"/>
                <a:satMod val="135000"/>
              </a:schemeClr>
              <a:prstClr val="white"/>
            </a:duotone>
          </a:blip>
          <a:srcRect l="13306" t="12281" r="15293" b="77131"/>
          <a:stretch/>
        </p:blipFill>
        <p:spPr>
          <a:xfrm>
            <a:off x="7383045" y="5666488"/>
            <a:ext cx="2085318" cy="409216"/>
          </a:xfrm>
          <a:prstGeom prst="rect">
            <a:avLst/>
          </a:prstGeom>
        </p:spPr>
      </p:pic>
      <p:pic>
        <p:nvPicPr>
          <p:cNvPr id="29" name="Marcador de contenido 6">
            <a:hlinkClick r:id="rId54" action="ppaction://hlinksldjump"/>
            <a:extLst>
              <a:ext uri="{FF2B5EF4-FFF2-40B4-BE49-F238E27FC236}">
                <a16:creationId xmlns:a16="http://schemas.microsoft.com/office/drawing/2014/main" id="{D1921031-93EB-8B4D-A121-863416032969}"/>
              </a:ext>
            </a:extLst>
          </p:cNvPr>
          <p:cNvPicPr>
            <a:picLocks noChangeAspect="1"/>
          </p:cNvPicPr>
          <p:nvPr/>
        </p:nvPicPr>
        <p:blipFill rotWithShape="1">
          <a:blip r:embed="rId55">
            <a:duotone>
              <a:schemeClr val="accent1">
                <a:shade val="45000"/>
                <a:satMod val="135000"/>
              </a:schemeClr>
              <a:prstClr val="white"/>
            </a:duotone>
          </a:blip>
          <a:srcRect l="12436" t="11921" r="41556" b="73947"/>
          <a:stretch/>
        </p:blipFill>
        <p:spPr>
          <a:xfrm>
            <a:off x="9806563" y="687856"/>
            <a:ext cx="1356579" cy="549358"/>
          </a:xfrm>
          <a:prstGeom prst="rect">
            <a:avLst/>
          </a:prstGeom>
        </p:spPr>
      </p:pic>
      <p:pic>
        <p:nvPicPr>
          <p:cNvPr id="30" name="Marcador de contenido 6">
            <a:hlinkClick r:id="rId56" action="ppaction://hlinksldjump"/>
            <a:extLst>
              <a:ext uri="{FF2B5EF4-FFF2-40B4-BE49-F238E27FC236}">
                <a16:creationId xmlns:a16="http://schemas.microsoft.com/office/drawing/2014/main" id="{DD6E8B7E-8AEC-0147-927B-37188596B74A}"/>
              </a:ext>
            </a:extLst>
          </p:cNvPr>
          <p:cNvPicPr>
            <a:picLocks noChangeAspect="1"/>
          </p:cNvPicPr>
          <p:nvPr/>
        </p:nvPicPr>
        <p:blipFill rotWithShape="1">
          <a:blip r:embed="rId57">
            <a:duotone>
              <a:schemeClr val="accent2">
                <a:shade val="45000"/>
                <a:satMod val="135000"/>
              </a:schemeClr>
              <a:prstClr val="white"/>
            </a:duotone>
          </a:blip>
          <a:srcRect l="13563" t="12370" r="56302" b="76026"/>
          <a:stretch/>
        </p:blipFill>
        <p:spPr>
          <a:xfrm>
            <a:off x="7383045" y="6218951"/>
            <a:ext cx="880094" cy="448456"/>
          </a:xfrm>
          <a:prstGeom prst="rect">
            <a:avLst/>
          </a:prstGeom>
        </p:spPr>
      </p:pic>
      <p:pic>
        <p:nvPicPr>
          <p:cNvPr id="31" name="Marcador de contenido 6">
            <a:hlinkClick r:id="rId58" action="ppaction://hlinksldjump"/>
            <a:extLst>
              <a:ext uri="{FF2B5EF4-FFF2-40B4-BE49-F238E27FC236}">
                <a16:creationId xmlns:a16="http://schemas.microsoft.com/office/drawing/2014/main" id="{895EB5E5-C1B8-9B46-BEA3-24FFEB040127}"/>
              </a:ext>
            </a:extLst>
          </p:cNvPr>
          <p:cNvPicPr>
            <a:picLocks noChangeAspect="1"/>
          </p:cNvPicPr>
          <p:nvPr/>
        </p:nvPicPr>
        <p:blipFill rotWithShape="1">
          <a:blip r:embed="rId59">
            <a:duotone>
              <a:schemeClr val="accent1">
                <a:shade val="45000"/>
                <a:satMod val="135000"/>
              </a:schemeClr>
              <a:prstClr val="white"/>
            </a:duotone>
          </a:blip>
          <a:srcRect l="13375" t="10978" r="28071" b="75820"/>
          <a:stretch/>
        </p:blipFill>
        <p:spPr>
          <a:xfrm>
            <a:off x="9753309" y="2414561"/>
            <a:ext cx="1709736" cy="510118"/>
          </a:xfrm>
          <a:prstGeom prst="rect">
            <a:avLst/>
          </a:prstGeom>
        </p:spPr>
      </p:pic>
      <p:pic>
        <p:nvPicPr>
          <p:cNvPr id="32" name="Marcador de contenido 6">
            <a:hlinkClick r:id="rId60" action="ppaction://hlinksldjump"/>
            <a:extLst>
              <a:ext uri="{FF2B5EF4-FFF2-40B4-BE49-F238E27FC236}">
                <a16:creationId xmlns:a16="http://schemas.microsoft.com/office/drawing/2014/main" id="{BE68078C-5A2E-D54D-BDA9-32C3ABD14DBA}"/>
              </a:ext>
            </a:extLst>
          </p:cNvPr>
          <p:cNvPicPr>
            <a:picLocks noChangeAspect="1"/>
          </p:cNvPicPr>
          <p:nvPr/>
        </p:nvPicPr>
        <p:blipFill rotWithShape="1">
          <a:blip r:embed="rId61">
            <a:duotone>
              <a:schemeClr val="accent6">
                <a:shade val="45000"/>
                <a:satMod val="135000"/>
              </a:schemeClr>
              <a:prstClr val="white"/>
            </a:duotone>
          </a:blip>
          <a:srcRect l="14898" t="12811" r="30417" b="76208"/>
          <a:stretch/>
        </p:blipFill>
        <p:spPr>
          <a:xfrm>
            <a:off x="9806563" y="3658356"/>
            <a:ext cx="1603229" cy="426033"/>
          </a:xfrm>
          <a:prstGeom prst="rect">
            <a:avLst/>
          </a:prstGeom>
        </p:spPr>
      </p:pic>
      <p:pic>
        <p:nvPicPr>
          <p:cNvPr id="33" name="Marcador de contenido 6">
            <a:hlinkClick r:id="rId62" action="ppaction://hlinksldjump"/>
            <a:extLst>
              <a:ext uri="{FF2B5EF4-FFF2-40B4-BE49-F238E27FC236}">
                <a16:creationId xmlns:a16="http://schemas.microsoft.com/office/drawing/2014/main" id="{A75858CD-34A2-AF4D-A2D2-B4785637C040}"/>
              </a:ext>
            </a:extLst>
          </p:cNvPr>
          <p:cNvPicPr>
            <a:picLocks noChangeAspect="1"/>
          </p:cNvPicPr>
          <p:nvPr/>
        </p:nvPicPr>
        <p:blipFill rotWithShape="1">
          <a:blip r:embed="rId63"/>
          <a:srcRect l="14518" t="12281" r="20237" b="75535"/>
          <a:stretch/>
        </p:blipFill>
        <p:spPr>
          <a:xfrm>
            <a:off x="9806563" y="1311392"/>
            <a:ext cx="1860138" cy="459667"/>
          </a:xfrm>
          <a:prstGeom prst="rect">
            <a:avLst/>
          </a:prstGeom>
        </p:spPr>
      </p:pic>
      <p:pic>
        <p:nvPicPr>
          <p:cNvPr id="34" name="Marcador de contenido 6">
            <a:hlinkClick r:id="rId64" action="ppaction://hlinksldjump"/>
            <a:extLst>
              <a:ext uri="{FF2B5EF4-FFF2-40B4-BE49-F238E27FC236}">
                <a16:creationId xmlns:a16="http://schemas.microsoft.com/office/drawing/2014/main" id="{C45544BF-847D-B940-9A61-115A156057DE}"/>
              </a:ext>
            </a:extLst>
          </p:cNvPr>
          <p:cNvPicPr>
            <a:picLocks noChangeAspect="1"/>
          </p:cNvPicPr>
          <p:nvPr/>
        </p:nvPicPr>
        <p:blipFill rotWithShape="1">
          <a:blip r:embed="rId65"/>
          <a:srcRect l="15355" t="12225" r="45169" b="75591"/>
          <a:stretch/>
        </p:blipFill>
        <p:spPr>
          <a:xfrm>
            <a:off x="9806563" y="1911772"/>
            <a:ext cx="1152905" cy="470879"/>
          </a:xfrm>
          <a:prstGeom prst="rect">
            <a:avLst/>
          </a:prstGeom>
        </p:spPr>
      </p:pic>
      <p:pic>
        <p:nvPicPr>
          <p:cNvPr id="35" name="Marcador de contenido 6">
            <a:hlinkClick r:id="rId66" action="ppaction://hlinksldjump"/>
            <a:extLst>
              <a:ext uri="{FF2B5EF4-FFF2-40B4-BE49-F238E27FC236}">
                <a16:creationId xmlns:a16="http://schemas.microsoft.com/office/drawing/2014/main" id="{8724E9D5-D629-3047-902B-CD1AE14FDED2}"/>
              </a:ext>
            </a:extLst>
          </p:cNvPr>
          <p:cNvPicPr>
            <a:picLocks noChangeAspect="1"/>
          </p:cNvPicPr>
          <p:nvPr/>
        </p:nvPicPr>
        <p:blipFill rotWithShape="1">
          <a:blip r:embed="rId67">
            <a:duotone>
              <a:schemeClr val="accent2">
                <a:shade val="45000"/>
                <a:satMod val="135000"/>
              </a:schemeClr>
              <a:prstClr val="white"/>
            </a:duotone>
          </a:blip>
          <a:srcRect l="14581" t="12516" r="45496" b="75736"/>
          <a:stretch/>
        </p:blipFill>
        <p:spPr>
          <a:xfrm>
            <a:off x="9830549" y="4147821"/>
            <a:ext cx="1326987" cy="516759"/>
          </a:xfrm>
          <a:prstGeom prst="rect">
            <a:avLst/>
          </a:prstGeom>
        </p:spPr>
      </p:pic>
      <p:pic>
        <p:nvPicPr>
          <p:cNvPr id="36" name="Marcador de contenido 6">
            <a:hlinkClick r:id="rId68" action="ppaction://hlinksldjump"/>
            <a:extLst>
              <a:ext uri="{FF2B5EF4-FFF2-40B4-BE49-F238E27FC236}">
                <a16:creationId xmlns:a16="http://schemas.microsoft.com/office/drawing/2014/main" id="{8937BD6A-CBDA-034B-AE8D-DD680180D223}"/>
              </a:ext>
            </a:extLst>
          </p:cNvPr>
          <p:cNvPicPr>
            <a:picLocks noChangeAspect="1"/>
          </p:cNvPicPr>
          <p:nvPr/>
        </p:nvPicPr>
        <p:blipFill rotWithShape="1">
          <a:blip r:embed="rId69">
            <a:duotone>
              <a:schemeClr val="accent6">
                <a:shade val="45000"/>
                <a:satMod val="135000"/>
              </a:schemeClr>
              <a:prstClr val="white"/>
            </a:duotone>
          </a:blip>
          <a:srcRect l="16492" t="12636" r="26548" b="76072"/>
          <a:stretch/>
        </p:blipFill>
        <p:spPr>
          <a:xfrm>
            <a:off x="9828052" y="3027088"/>
            <a:ext cx="1666758" cy="437245"/>
          </a:xfrm>
          <a:prstGeom prst="rect">
            <a:avLst/>
          </a:prstGeom>
        </p:spPr>
      </p:pic>
      <p:pic>
        <p:nvPicPr>
          <p:cNvPr id="37" name="Marcador de contenido 6">
            <a:hlinkClick r:id="rId70" action="ppaction://hlinksldjump"/>
            <a:extLst>
              <a:ext uri="{FF2B5EF4-FFF2-40B4-BE49-F238E27FC236}">
                <a16:creationId xmlns:a16="http://schemas.microsoft.com/office/drawing/2014/main" id="{9FC456A3-1A07-004A-933C-9CEEF95EA4E5}"/>
              </a:ext>
            </a:extLst>
          </p:cNvPr>
          <p:cNvPicPr>
            <a:picLocks noChangeAspect="1"/>
          </p:cNvPicPr>
          <p:nvPr/>
        </p:nvPicPr>
        <p:blipFill rotWithShape="1">
          <a:blip r:embed="rId71">
            <a:duotone>
              <a:schemeClr val="accent2">
                <a:shade val="45000"/>
                <a:satMod val="135000"/>
              </a:schemeClr>
              <a:prstClr val="white"/>
            </a:duotone>
          </a:blip>
          <a:srcRect l="13758" t="12719" r="15400" b="76255"/>
          <a:stretch/>
        </p:blipFill>
        <p:spPr>
          <a:xfrm>
            <a:off x="9785092" y="4706623"/>
            <a:ext cx="2068502" cy="426033"/>
          </a:xfrm>
          <a:prstGeom prst="rect">
            <a:avLst/>
          </a:prstGeom>
        </p:spPr>
      </p:pic>
      <p:pic>
        <p:nvPicPr>
          <p:cNvPr id="38" name="Marcador de contenido 6">
            <a:hlinkClick r:id="rId72" action="ppaction://hlinksldjump"/>
            <a:extLst>
              <a:ext uri="{FF2B5EF4-FFF2-40B4-BE49-F238E27FC236}">
                <a16:creationId xmlns:a16="http://schemas.microsoft.com/office/drawing/2014/main" id="{9739654B-73A8-E442-91F3-E9E5B0368B0C}"/>
              </a:ext>
            </a:extLst>
          </p:cNvPr>
          <p:cNvPicPr>
            <a:picLocks noChangeAspect="1"/>
          </p:cNvPicPr>
          <p:nvPr/>
        </p:nvPicPr>
        <p:blipFill rotWithShape="1">
          <a:blip r:embed="rId73">
            <a:duotone>
              <a:schemeClr val="accent1">
                <a:shade val="45000"/>
                <a:satMod val="135000"/>
              </a:schemeClr>
              <a:prstClr val="white"/>
            </a:duotone>
          </a:blip>
          <a:srcRect l="13180" t="11936" r="41139" b="75010"/>
          <a:stretch/>
        </p:blipFill>
        <p:spPr>
          <a:xfrm>
            <a:off x="9806563" y="5182843"/>
            <a:ext cx="1334155" cy="504512"/>
          </a:xfrm>
          <a:prstGeom prst="rect">
            <a:avLst/>
          </a:prstGeom>
        </p:spPr>
      </p:pic>
      <p:pic>
        <p:nvPicPr>
          <p:cNvPr id="39" name="Marcador de contenido 6">
            <a:hlinkClick r:id="rId74" action="ppaction://hlinksldjump"/>
            <a:extLst>
              <a:ext uri="{FF2B5EF4-FFF2-40B4-BE49-F238E27FC236}">
                <a16:creationId xmlns:a16="http://schemas.microsoft.com/office/drawing/2014/main" id="{1FB49D73-FC34-DF48-A173-EA94A6B680D1}"/>
              </a:ext>
            </a:extLst>
          </p:cNvPr>
          <p:cNvPicPr>
            <a:picLocks noChangeAspect="1"/>
          </p:cNvPicPr>
          <p:nvPr/>
        </p:nvPicPr>
        <p:blipFill rotWithShape="1">
          <a:blip r:embed="rId75">
            <a:duotone>
              <a:schemeClr val="accent2">
                <a:shade val="45000"/>
                <a:satMod val="135000"/>
              </a:schemeClr>
              <a:prstClr val="white"/>
            </a:duotone>
          </a:blip>
          <a:srcRect l="15033" t="10955" r="38378" b="75727"/>
          <a:stretch/>
        </p:blipFill>
        <p:spPr>
          <a:xfrm>
            <a:off x="9806563" y="6328691"/>
            <a:ext cx="1228315" cy="464669"/>
          </a:xfrm>
          <a:prstGeom prst="rect">
            <a:avLst/>
          </a:prstGeom>
        </p:spPr>
      </p:pic>
      <p:pic>
        <p:nvPicPr>
          <p:cNvPr id="40" name="Marcador de contenido 6">
            <a:hlinkClick r:id="rId76" action="ppaction://hlinksldjump"/>
            <a:extLst>
              <a:ext uri="{FF2B5EF4-FFF2-40B4-BE49-F238E27FC236}">
                <a16:creationId xmlns:a16="http://schemas.microsoft.com/office/drawing/2014/main" id="{03D5F0F3-7441-8F4F-AEC2-9B2B0A280404}"/>
              </a:ext>
            </a:extLst>
          </p:cNvPr>
          <p:cNvPicPr>
            <a:picLocks noChangeAspect="1"/>
          </p:cNvPicPr>
          <p:nvPr/>
        </p:nvPicPr>
        <p:blipFill rotWithShape="1">
          <a:blip r:embed="rId77">
            <a:duotone>
              <a:schemeClr val="accent2">
                <a:shade val="45000"/>
                <a:satMod val="135000"/>
              </a:schemeClr>
              <a:prstClr val="white"/>
            </a:duotone>
          </a:blip>
          <a:srcRect l="15424" t="12514" r="40791" b="75738"/>
          <a:stretch/>
        </p:blipFill>
        <p:spPr>
          <a:xfrm>
            <a:off x="469300" y="1311392"/>
            <a:ext cx="1283704" cy="454061"/>
          </a:xfrm>
          <a:prstGeom prst="rect">
            <a:avLst/>
          </a:prstGeom>
        </p:spPr>
      </p:pic>
      <p:pic>
        <p:nvPicPr>
          <p:cNvPr id="41" name="Marcador de contenido 6">
            <a:hlinkClick r:id="rId78" action="ppaction://hlinksldjump"/>
            <a:extLst>
              <a:ext uri="{FF2B5EF4-FFF2-40B4-BE49-F238E27FC236}">
                <a16:creationId xmlns:a16="http://schemas.microsoft.com/office/drawing/2014/main" id="{2B022718-4724-5B4D-9BAD-9D5B492B7B0C}"/>
              </a:ext>
            </a:extLst>
          </p:cNvPr>
          <p:cNvPicPr>
            <a:picLocks noChangeAspect="1"/>
          </p:cNvPicPr>
          <p:nvPr/>
        </p:nvPicPr>
        <p:blipFill rotWithShape="1">
          <a:blip r:embed="rId79">
            <a:duotone>
              <a:schemeClr val="accent1">
                <a:shade val="45000"/>
                <a:satMod val="135000"/>
              </a:schemeClr>
              <a:prstClr val="white"/>
            </a:duotone>
          </a:blip>
          <a:srcRect l="15573" t="12516" r="17632" b="76606"/>
          <a:stretch/>
        </p:blipFill>
        <p:spPr>
          <a:xfrm>
            <a:off x="469300" y="1911772"/>
            <a:ext cx="1950782" cy="420427"/>
          </a:xfrm>
          <a:prstGeom prst="rect">
            <a:avLst/>
          </a:prstGeom>
        </p:spPr>
      </p:pic>
      <p:pic>
        <p:nvPicPr>
          <p:cNvPr id="42" name="Marcador de contenido 4">
            <a:hlinkClick r:id="rId80" action="ppaction://hlinksldjump"/>
            <a:extLst>
              <a:ext uri="{FF2B5EF4-FFF2-40B4-BE49-F238E27FC236}">
                <a16:creationId xmlns:a16="http://schemas.microsoft.com/office/drawing/2014/main" id="{116DE883-BF96-4542-AA7C-3D516B523B96}"/>
              </a:ext>
            </a:extLst>
          </p:cNvPr>
          <p:cNvPicPr>
            <a:picLocks noChangeAspect="1"/>
          </p:cNvPicPr>
          <p:nvPr/>
        </p:nvPicPr>
        <p:blipFill rotWithShape="1">
          <a:blip r:embed="rId81">
            <a:duotone>
              <a:schemeClr val="accent6">
                <a:shade val="45000"/>
                <a:satMod val="135000"/>
              </a:schemeClr>
              <a:prstClr val="white"/>
            </a:duotone>
          </a:blip>
          <a:srcRect l="14517" t="12393" r="23679" b="74698"/>
          <a:stretch/>
        </p:blipFill>
        <p:spPr>
          <a:xfrm>
            <a:off x="469300" y="2476223"/>
            <a:ext cx="1805033" cy="498907"/>
          </a:xfrm>
          <a:prstGeom prst="rect">
            <a:avLst/>
          </a:prstGeom>
        </p:spPr>
      </p:pic>
      <p:pic>
        <p:nvPicPr>
          <p:cNvPr id="43" name="Marcador de contenido 4">
            <a:hlinkClick r:id="rId82" action="ppaction://hlinksldjump"/>
            <a:extLst>
              <a:ext uri="{FF2B5EF4-FFF2-40B4-BE49-F238E27FC236}">
                <a16:creationId xmlns:a16="http://schemas.microsoft.com/office/drawing/2014/main" id="{673D6F02-D811-D64A-A770-984900500A24}"/>
              </a:ext>
            </a:extLst>
          </p:cNvPr>
          <p:cNvPicPr>
            <a:picLocks noChangeAspect="1"/>
          </p:cNvPicPr>
          <p:nvPr/>
        </p:nvPicPr>
        <p:blipFill rotWithShape="1">
          <a:blip r:embed="rId83">
            <a:duotone>
              <a:schemeClr val="accent1">
                <a:shade val="45000"/>
                <a:satMod val="135000"/>
              </a:schemeClr>
              <a:prstClr val="white"/>
            </a:duotone>
          </a:blip>
          <a:srcRect l="15484" t="12425" r="31926" b="75536"/>
          <a:stretch/>
        </p:blipFill>
        <p:spPr>
          <a:xfrm>
            <a:off x="469300" y="5666488"/>
            <a:ext cx="1535960" cy="465273"/>
          </a:xfrm>
          <a:prstGeom prst="rect">
            <a:avLst/>
          </a:prstGeom>
        </p:spPr>
      </p:pic>
      <p:pic>
        <p:nvPicPr>
          <p:cNvPr id="44" name="Marcador de contenido 4">
            <a:hlinkClick r:id="rId84" action="ppaction://hlinksldjump"/>
            <a:extLst>
              <a:ext uri="{FF2B5EF4-FFF2-40B4-BE49-F238E27FC236}">
                <a16:creationId xmlns:a16="http://schemas.microsoft.com/office/drawing/2014/main" id="{850FB526-A02E-7742-823A-47F0736D27C4}"/>
              </a:ext>
            </a:extLst>
          </p:cNvPr>
          <p:cNvPicPr>
            <a:picLocks noChangeAspect="1"/>
          </p:cNvPicPr>
          <p:nvPr/>
        </p:nvPicPr>
        <p:blipFill rotWithShape="1">
          <a:blip r:embed="rId85">
            <a:duotone>
              <a:schemeClr val="accent1">
                <a:shade val="45000"/>
                <a:satMod val="135000"/>
              </a:schemeClr>
              <a:prstClr val="white"/>
            </a:duotone>
          </a:blip>
          <a:srcRect l="13560" t="11896" r="38637" b="75047"/>
          <a:stretch/>
        </p:blipFill>
        <p:spPr>
          <a:xfrm>
            <a:off x="2781719" y="101642"/>
            <a:ext cx="1395819" cy="504513"/>
          </a:xfrm>
          <a:prstGeom prst="rect">
            <a:avLst/>
          </a:prstGeom>
        </p:spPr>
      </p:pic>
      <p:pic>
        <p:nvPicPr>
          <p:cNvPr id="45" name="Marcador de contenido 4">
            <a:hlinkClick r:id="rId86" action="ppaction://hlinksldjump"/>
            <a:extLst>
              <a:ext uri="{FF2B5EF4-FFF2-40B4-BE49-F238E27FC236}">
                <a16:creationId xmlns:a16="http://schemas.microsoft.com/office/drawing/2014/main" id="{ABCEBD0E-DF3C-0F44-AE23-7D7CE420EBC2}"/>
              </a:ext>
            </a:extLst>
          </p:cNvPr>
          <p:cNvPicPr>
            <a:picLocks noChangeAspect="1"/>
          </p:cNvPicPr>
          <p:nvPr/>
        </p:nvPicPr>
        <p:blipFill rotWithShape="1">
          <a:blip r:embed="rId87">
            <a:duotone>
              <a:schemeClr val="accent2">
                <a:shade val="45000"/>
                <a:satMod val="135000"/>
              </a:schemeClr>
              <a:prstClr val="white"/>
            </a:duotone>
          </a:blip>
          <a:srcRect l="14313" t="12091" r="22774" b="74447"/>
          <a:stretch/>
        </p:blipFill>
        <p:spPr>
          <a:xfrm>
            <a:off x="2781719" y="1311392"/>
            <a:ext cx="1848011" cy="521330"/>
          </a:xfrm>
          <a:prstGeom prst="rect">
            <a:avLst/>
          </a:prstGeom>
        </p:spPr>
      </p:pic>
      <p:pic>
        <p:nvPicPr>
          <p:cNvPr id="46" name="Marcador de contenido 4">
            <a:hlinkClick r:id="rId88" action="ppaction://hlinksldjump"/>
            <a:extLst>
              <a:ext uri="{FF2B5EF4-FFF2-40B4-BE49-F238E27FC236}">
                <a16:creationId xmlns:a16="http://schemas.microsoft.com/office/drawing/2014/main" id="{F499988F-656E-004F-8BC9-9B50C9BA62F5}"/>
              </a:ext>
            </a:extLst>
          </p:cNvPr>
          <p:cNvPicPr>
            <a:picLocks noChangeAspect="1"/>
          </p:cNvPicPr>
          <p:nvPr/>
        </p:nvPicPr>
        <p:blipFill rotWithShape="1">
          <a:blip r:embed="rId89">
            <a:duotone>
              <a:schemeClr val="accent6">
                <a:shade val="45000"/>
                <a:satMod val="135000"/>
              </a:schemeClr>
              <a:prstClr val="white"/>
            </a:duotone>
          </a:blip>
          <a:srcRect l="14331" t="12516" r="25784" b="75301"/>
          <a:stretch/>
        </p:blipFill>
        <p:spPr>
          <a:xfrm>
            <a:off x="2781719" y="687856"/>
            <a:ext cx="1748977" cy="470878"/>
          </a:xfrm>
          <a:prstGeom prst="rect">
            <a:avLst/>
          </a:prstGeom>
        </p:spPr>
      </p:pic>
      <p:pic>
        <p:nvPicPr>
          <p:cNvPr id="47" name="Marcador de contenido 4">
            <a:hlinkClick r:id="rId90" action="ppaction://hlinksldjump"/>
            <a:extLst>
              <a:ext uri="{FF2B5EF4-FFF2-40B4-BE49-F238E27FC236}">
                <a16:creationId xmlns:a16="http://schemas.microsoft.com/office/drawing/2014/main" id="{E5C1C397-CA80-DB42-A497-CAD063E19567}"/>
              </a:ext>
            </a:extLst>
          </p:cNvPr>
          <p:cNvPicPr>
            <a:picLocks noChangeAspect="1"/>
          </p:cNvPicPr>
          <p:nvPr/>
        </p:nvPicPr>
        <p:blipFill rotWithShape="1">
          <a:blip r:embed="rId91"/>
          <a:srcRect l="15675" t="11990" r="32310" b="75681"/>
          <a:stretch/>
        </p:blipFill>
        <p:spPr>
          <a:xfrm>
            <a:off x="477708" y="6218951"/>
            <a:ext cx="1519143" cy="476484"/>
          </a:xfrm>
          <a:prstGeom prst="rect">
            <a:avLst/>
          </a:prstGeom>
        </p:spPr>
      </p:pic>
      <p:pic>
        <p:nvPicPr>
          <p:cNvPr id="48" name="Marcador de contenido 4">
            <a:hlinkClick r:id="rId92" action="ppaction://hlinksldjump"/>
            <a:extLst>
              <a:ext uri="{FF2B5EF4-FFF2-40B4-BE49-F238E27FC236}">
                <a16:creationId xmlns:a16="http://schemas.microsoft.com/office/drawing/2014/main" id="{1850624C-2063-7048-AAA5-37203EA3BB0B}"/>
              </a:ext>
            </a:extLst>
          </p:cNvPr>
          <p:cNvPicPr>
            <a:picLocks noChangeAspect="1"/>
          </p:cNvPicPr>
          <p:nvPr/>
        </p:nvPicPr>
        <p:blipFill rotWithShape="1">
          <a:blip r:embed="rId93"/>
          <a:srcRect l="15573" t="11790" r="29532" b="75301"/>
          <a:stretch/>
        </p:blipFill>
        <p:spPr>
          <a:xfrm>
            <a:off x="469300" y="5073103"/>
            <a:ext cx="1603228" cy="498907"/>
          </a:xfrm>
          <a:prstGeom prst="rect">
            <a:avLst/>
          </a:prstGeom>
        </p:spPr>
      </p:pic>
      <p:pic>
        <p:nvPicPr>
          <p:cNvPr id="49" name="Marcador de contenido 4">
            <a:hlinkClick r:id="rId94" action="ppaction://hlinksldjump"/>
            <a:extLst>
              <a:ext uri="{FF2B5EF4-FFF2-40B4-BE49-F238E27FC236}">
                <a16:creationId xmlns:a16="http://schemas.microsoft.com/office/drawing/2014/main" id="{CD73F687-976C-F04B-AE73-21D58F8FD019}"/>
              </a:ext>
            </a:extLst>
          </p:cNvPr>
          <p:cNvPicPr>
            <a:picLocks noChangeAspect="1"/>
          </p:cNvPicPr>
          <p:nvPr/>
        </p:nvPicPr>
        <p:blipFill rotWithShape="1">
          <a:blip r:embed="rId95"/>
          <a:srcRect l="15675" t="13441" r="14076" b="76406"/>
          <a:stretch/>
        </p:blipFill>
        <p:spPr>
          <a:xfrm>
            <a:off x="458089" y="4454367"/>
            <a:ext cx="2051684" cy="392399"/>
          </a:xfrm>
          <a:prstGeom prst="rect">
            <a:avLst/>
          </a:prstGeom>
        </p:spPr>
      </p:pic>
      <p:pic>
        <p:nvPicPr>
          <p:cNvPr id="50" name="Marcador de contenido 4">
            <a:hlinkClick r:id="rId96" action="ppaction://hlinksldjump"/>
            <a:extLst>
              <a:ext uri="{FF2B5EF4-FFF2-40B4-BE49-F238E27FC236}">
                <a16:creationId xmlns:a16="http://schemas.microsoft.com/office/drawing/2014/main" id="{069870C0-72AD-D641-86EB-90830421B40B}"/>
              </a:ext>
            </a:extLst>
          </p:cNvPr>
          <p:cNvPicPr>
            <a:picLocks noChangeAspect="1"/>
          </p:cNvPicPr>
          <p:nvPr/>
        </p:nvPicPr>
        <p:blipFill rotWithShape="1">
          <a:blip r:embed="rId97"/>
          <a:srcRect l="16618" t="12716" r="37444" b="76406"/>
          <a:stretch/>
        </p:blipFill>
        <p:spPr>
          <a:xfrm>
            <a:off x="2785215" y="5666488"/>
            <a:ext cx="1549282" cy="485500"/>
          </a:xfrm>
          <a:prstGeom prst="rect">
            <a:avLst/>
          </a:prstGeom>
        </p:spPr>
      </p:pic>
      <p:pic>
        <p:nvPicPr>
          <p:cNvPr id="51" name="Marcador de contenido 4">
            <a:hlinkClick r:id="rId98" action="ppaction://hlinksldjump"/>
            <a:extLst>
              <a:ext uri="{FF2B5EF4-FFF2-40B4-BE49-F238E27FC236}">
                <a16:creationId xmlns:a16="http://schemas.microsoft.com/office/drawing/2014/main" id="{231DAA56-36A0-9C41-8E20-96BB4BCE984A}"/>
              </a:ext>
            </a:extLst>
          </p:cNvPr>
          <p:cNvPicPr>
            <a:picLocks noChangeAspect="1"/>
          </p:cNvPicPr>
          <p:nvPr/>
        </p:nvPicPr>
        <p:blipFill rotWithShape="1">
          <a:blip r:embed="rId99">
            <a:duotone>
              <a:schemeClr val="accent2">
                <a:shade val="45000"/>
                <a:satMod val="135000"/>
              </a:schemeClr>
              <a:prstClr val="white"/>
            </a:duotone>
          </a:blip>
          <a:srcRect l="15096" t="11848" r="38023" b="75821"/>
          <a:stretch/>
        </p:blipFill>
        <p:spPr>
          <a:xfrm>
            <a:off x="2781719" y="3783692"/>
            <a:ext cx="1368882" cy="476485"/>
          </a:xfrm>
          <a:prstGeom prst="rect">
            <a:avLst/>
          </a:prstGeom>
        </p:spPr>
      </p:pic>
      <p:pic>
        <p:nvPicPr>
          <p:cNvPr id="52" name="Marcador de contenido 4">
            <a:hlinkClick r:id="rId100" action="ppaction://hlinksldjump"/>
            <a:extLst>
              <a:ext uri="{FF2B5EF4-FFF2-40B4-BE49-F238E27FC236}">
                <a16:creationId xmlns:a16="http://schemas.microsoft.com/office/drawing/2014/main" id="{94646F38-21D5-6C4C-B2F7-0D1F6495E891}"/>
              </a:ext>
            </a:extLst>
          </p:cNvPr>
          <p:cNvPicPr>
            <a:picLocks noChangeAspect="1"/>
          </p:cNvPicPr>
          <p:nvPr/>
        </p:nvPicPr>
        <p:blipFill rotWithShape="1">
          <a:blip r:embed="rId101">
            <a:duotone>
              <a:schemeClr val="accent1">
                <a:shade val="45000"/>
                <a:satMod val="135000"/>
              </a:schemeClr>
              <a:prstClr val="white"/>
            </a:duotone>
          </a:blip>
          <a:srcRect l="14281" t="12718" r="22028" b="75530"/>
          <a:stretch/>
        </p:blipFill>
        <p:spPr>
          <a:xfrm>
            <a:off x="2781719" y="5073103"/>
            <a:ext cx="1866696" cy="454061"/>
          </a:xfrm>
          <a:prstGeom prst="rect">
            <a:avLst/>
          </a:prstGeom>
        </p:spPr>
      </p:pic>
      <p:pic>
        <p:nvPicPr>
          <p:cNvPr id="53" name="Marcador de contenido 4">
            <a:hlinkClick r:id="rId102" action="ppaction://hlinksldjump"/>
            <a:extLst>
              <a:ext uri="{FF2B5EF4-FFF2-40B4-BE49-F238E27FC236}">
                <a16:creationId xmlns:a16="http://schemas.microsoft.com/office/drawing/2014/main" id="{094CA029-E319-3A42-B90B-6329E01A2CBA}"/>
              </a:ext>
            </a:extLst>
          </p:cNvPr>
          <p:cNvPicPr>
            <a:picLocks noChangeAspect="1"/>
          </p:cNvPicPr>
          <p:nvPr/>
        </p:nvPicPr>
        <p:blipFill rotWithShape="1">
          <a:blip r:embed="rId103"/>
          <a:srcRect l="15739" t="13150" r="48753" b="75826"/>
          <a:stretch/>
        </p:blipFill>
        <p:spPr>
          <a:xfrm>
            <a:off x="2781719" y="4454367"/>
            <a:ext cx="1037053" cy="426033"/>
          </a:xfrm>
          <a:prstGeom prst="rect">
            <a:avLst/>
          </a:prstGeom>
        </p:spPr>
      </p:pic>
      <p:pic>
        <p:nvPicPr>
          <p:cNvPr id="54" name="Marcador de contenido 4">
            <a:hlinkClick r:id="rId104" action="ppaction://hlinksldjump"/>
            <a:extLst>
              <a:ext uri="{FF2B5EF4-FFF2-40B4-BE49-F238E27FC236}">
                <a16:creationId xmlns:a16="http://schemas.microsoft.com/office/drawing/2014/main" id="{1A90CA80-9CF1-7A4A-8607-B9424324E0B6}"/>
              </a:ext>
            </a:extLst>
          </p:cNvPr>
          <p:cNvPicPr>
            <a:picLocks noChangeAspect="1"/>
          </p:cNvPicPr>
          <p:nvPr/>
        </p:nvPicPr>
        <p:blipFill rotWithShape="1">
          <a:blip r:embed="rId105"/>
          <a:srcRect l="13228" t="11771" r="20238" b="75320"/>
          <a:stretch/>
        </p:blipFill>
        <p:spPr>
          <a:xfrm>
            <a:off x="5030030" y="1911772"/>
            <a:ext cx="1943180" cy="498907"/>
          </a:xfrm>
          <a:prstGeom prst="rect">
            <a:avLst/>
          </a:prstGeom>
        </p:spPr>
      </p:pic>
      <p:pic>
        <p:nvPicPr>
          <p:cNvPr id="55" name="Marcador de contenido 4">
            <a:hlinkClick r:id="rId106" action="ppaction://hlinksldjump"/>
            <a:extLst>
              <a:ext uri="{FF2B5EF4-FFF2-40B4-BE49-F238E27FC236}">
                <a16:creationId xmlns:a16="http://schemas.microsoft.com/office/drawing/2014/main" id="{58747E9E-ED68-4D45-81EF-9CD58DBF78F1}"/>
              </a:ext>
            </a:extLst>
          </p:cNvPr>
          <p:cNvPicPr>
            <a:picLocks noChangeAspect="1"/>
          </p:cNvPicPr>
          <p:nvPr/>
        </p:nvPicPr>
        <p:blipFill rotWithShape="1">
          <a:blip r:embed="rId107"/>
          <a:srcRect l="14614" t="12370" r="34331" b="75591"/>
          <a:stretch/>
        </p:blipFill>
        <p:spPr>
          <a:xfrm>
            <a:off x="5030030" y="4454367"/>
            <a:ext cx="1491115" cy="465273"/>
          </a:xfrm>
          <a:prstGeom prst="rect">
            <a:avLst/>
          </a:prstGeom>
        </p:spPr>
      </p:pic>
      <p:pic>
        <p:nvPicPr>
          <p:cNvPr id="56" name="Marcador de contenido 4">
            <a:hlinkClick r:id="rId108" action="ppaction://hlinksldjump"/>
            <a:extLst>
              <a:ext uri="{FF2B5EF4-FFF2-40B4-BE49-F238E27FC236}">
                <a16:creationId xmlns:a16="http://schemas.microsoft.com/office/drawing/2014/main" id="{E1F2C66C-8EB0-A14A-BF61-E388FE1DD333}"/>
              </a:ext>
            </a:extLst>
          </p:cNvPr>
          <p:cNvPicPr>
            <a:picLocks noChangeAspect="1"/>
          </p:cNvPicPr>
          <p:nvPr/>
        </p:nvPicPr>
        <p:blipFill rotWithShape="1">
          <a:blip r:embed="rId109">
            <a:duotone>
              <a:schemeClr val="accent4">
                <a:shade val="45000"/>
                <a:satMod val="135000"/>
              </a:schemeClr>
              <a:prstClr val="white"/>
            </a:duotone>
          </a:blip>
          <a:srcRect l="12540" t="12425" r="39603" b="75101"/>
          <a:stretch/>
        </p:blipFill>
        <p:spPr>
          <a:xfrm>
            <a:off x="7383045" y="101642"/>
            <a:ext cx="1397686" cy="482090"/>
          </a:xfrm>
          <a:prstGeom prst="rect">
            <a:avLst/>
          </a:prstGeom>
        </p:spPr>
      </p:pic>
      <p:pic>
        <p:nvPicPr>
          <p:cNvPr id="57" name="Marcador de contenido 4">
            <a:hlinkClick r:id="rId110" action="ppaction://hlinksldjump"/>
            <a:extLst>
              <a:ext uri="{FF2B5EF4-FFF2-40B4-BE49-F238E27FC236}">
                <a16:creationId xmlns:a16="http://schemas.microsoft.com/office/drawing/2014/main" id="{A05629AD-0610-4140-9C34-5B4D8D3609E5}"/>
              </a:ext>
            </a:extLst>
          </p:cNvPr>
          <p:cNvPicPr>
            <a:picLocks noChangeAspect="1"/>
          </p:cNvPicPr>
          <p:nvPr/>
        </p:nvPicPr>
        <p:blipFill rotWithShape="1">
          <a:blip r:embed="rId111">
            <a:duotone>
              <a:schemeClr val="accent6">
                <a:shade val="45000"/>
                <a:satMod val="135000"/>
              </a:schemeClr>
              <a:prstClr val="white"/>
            </a:duotone>
          </a:blip>
          <a:srcRect l="13564" t="11411" r="49199" b="76261"/>
          <a:stretch/>
        </p:blipFill>
        <p:spPr>
          <a:xfrm>
            <a:off x="7383045" y="2476223"/>
            <a:ext cx="1087504" cy="476484"/>
          </a:xfrm>
          <a:prstGeom prst="rect">
            <a:avLst/>
          </a:prstGeom>
        </p:spPr>
      </p:pic>
      <p:pic>
        <p:nvPicPr>
          <p:cNvPr id="58" name="Marcador de contenido 4">
            <a:hlinkClick r:id="rId112" action="ppaction://hlinksldjump"/>
            <a:extLst>
              <a:ext uri="{FF2B5EF4-FFF2-40B4-BE49-F238E27FC236}">
                <a16:creationId xmlns:a16="http://schemas.microsoft.com/office/drawing/2014/main" id="{E29FF104-BAEA-AE48-A91D-A0BDC71403A3}"/>
              </a:ext>
            </a:extLst>
          </p:cNvPr>
          <p:cNvPicPr>
            <a:picLocks noChangeAspect="1"/>
          </p:cNvPicPr>
          <p:nvPr/>
        </p:nvPicPr>
        <p:blipFill rotWithShape="1">
          <a:blip r:embed="rId113"/>
          <a:srcRect l="14639" t="11388" r="34978" b="72832"/>
          <a:stretch/>
        </p:blipFill>
        <p:spPr>
          <a:xfrm>
            <a:off x="9806563" y="5776228"/>
            <a:ext cx="1350973" cy="559909"/>
          </a:xfrm>
          <a:prstGeom prst="rect">
            <a:avLst/>
          </a:prstGeom>
        </p:spPr>
      </p:pic>
    </p:spTree>
    <p:extLst>
      <p:ext uri="{BB962C8B-B14F-4D97-AF65-F5344CB8AC3E}">
        <p14:creationId xmlns:p14="http://schemas.microsoft.com/office/powerpoint/2010/main" val="4134823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AA99D5B8-205B-AD48-A133-7661BC4C54EF}"/>
              </a:ext>
            </a:extLst>
          </p:cNvPr>
          <p:cNvPicPr>
            <a:picLocks noGrp="1" noChangeAspect="1"/>
          </p:cNvPicPr>
          <p:nvPr>
            <p:ph idx="1"/>
          </p:nvPr>
        </p:nvPicPr>
        <p:blipFill>
          <a:blip r:embed="rId2"/>
          <a:stretch>
            <a:fillRect/>
          </a:stretch>
        </p:blipFill>
        <p:spPr>
          <a:xfrm>
            <a:off x="0" y="-1"/>
            <a:ext cx="5177118" cy="6850923"/>
          </a:xfrm>
        </p:spPr>
      </p:pic>
      <p:pic>
        <p:nvPicPr>
          <p:cNvPr id="3" name="Imagen 2">
            <a:hlinkClick r:id="rId3"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4"/>
          <a:stretch>
            <a:fillRect/>
          </a:stretch>
        </p:blipFill>
        <p:spPr>
          <a:xfrm>
            <a:off x="7161087" y="5659591"/>
            <a:ext cx="3162443" cy="1191331"/>
          </a:xfrm>
          <a:prstGeom prst="rect">
            <a:avLst/>
          </a:prstGeom>
        </p:spPr>
      </p:pic>
      <p:pic>
        <p:nvPicPr>
          <p:cNvPr id="9" name="Imagen 8">
            <a:hlinkClick r:id="rId5"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6"/>
          <a:stretch>
            <a:fillRect/>
          </a:stretch>
        </p:blipFill>
        <p:spPr>
          <a:xfrm>
            <a:off x="6677158" y="2610269"/>
            <a:ext cx="4130299" cy="1630381"/>
          </a:xfrm>
          <a:prstGeom prst="rect">
            <a:avLst/>
          </a:prstGeom>
        </p:spPr>
      </p:pic>
    </p:spTree>
    <p:extLst>
      <p:ext uri="{BB962C8B-B14F-4D97-AF65-F5344CB8AC3E}">
        <p14:creationId xmlns:p14="http://schemas.microsoft.com/office/powerpoint/2010/main" val="2072954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30561496-53F2-E34E-A2B6-96065C33B632}"/>
              </a:ext>
            </a:extLst>
          </p:cNvPr>
          <p:cNvPicPr>
            <a:picLocks noGrp="1" noChangeAspect="1"/>
          </p:cNvPicPr>
          <p:nvPr>
            <p:ph idx="1"/>
          </p:nvPr>
        </p:nvPicPr>
        <p:blipFill>
          <a:blip r:embed="rId6"/>
          <a:stretch>
            <a:fillRect/>
          </a:stretch>
        </p:blipFill>
        <p:spPr>
          <a:xfrm>
            <a:off x="0" y="-1"/>
            <a:ext cx="5198165" cy="6878775"/>
          </a:xfrm>
        </p:spPr>
      </p:pic>
    </p:spTree>
    <p:extLst>
      <p:ext uri="{BB962C8B-B14F-4D97-AF65-F5344CB8AC3E}">
        <p14:creationId xmlns:p14="http://schemas.microsoft.com/office/powerpoint/2010/main" val="2467091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138E99F1-6929-B644-B9A8-D3E9A8CF108A}"/>
              </a:ext>
            </a:extLst>
          </p:cNvPr>
          <p:cNvPicPr>
            <a:picLocks noGrp="1" noChangeAspect="1"/>
          </p:cNvPicPr>
          <p:nvPr>
            <p:ph idx="1"/>
          </p:nvPr>
        </p:nvPicPr>
        <p:blipFill>
          <a:blip r:embed="rId6"/>
          <a:stretch>
            <a:fillRect/>
          </a:stretch>
        </p:blipFill>
        <p:spPr>
          <a:xfrm>
            <a:off x="-1" y="-1"/>
            <a:ext cx="5198165" cy="6853013"/>
          </a:xfrm>
        </p:spPr>
      </p:pic>
    </p:spTree>
    <p:extLst>
      <p:ext uri="{BB962C8B-B14F-4D97-AF65-F5344CB8AC3E}">
        <p14:creationId xmlns:p14="http://schemas.microsoft.com/office/powerpoint/2010/main" val="3991516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281058B8-B0B2-D141-B014-C8B71E3B5D4E}"/>
              </a:ext>
            </a:extLst>
          </p:cNvPr>
          <p:cNvPicPr>
            <a:picLocks noGrp="1" noChangeAspect="1"/>
          </p:cNvPicPr>
          <p:nvPr>
            <p:ph idx="1"/>
          </p:nvPr>
        </p:nvPicPr>
        <p:blipFill>
          <a:blip r:embed="rId6"/>
          <a:stretch>
            <a:fillRect/>
          </a:stretch>
        </p:blipFill>
        <p:spPr>
          <a:xfrm>
            <a:off x="0" y="0"/>
            <a:ext cx="5188226" cy="6865622"/>
          </a:xfrm>
        </p:spPr>
      </p:pic>
    </p:spTree>
    <p:extLst>
      <p:ext uri="{BB962C8B-B14F-4D97-AF65-F5344CB8AC3E}">
        <p14:creationId xmlns:p14="http://schemas.microsoft.com/office/powerpoint/2010/main" val="2499102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D0FC417-6C79-AC48-9598-B52D9A4200C5}"/>
              </a:ext>
            </a:extLst>
          </p:cNvPr>
          <p:cNvSpPr/>
          <p:nvPr/>
        </p:nvSpPr>
        <p:spPr>
          <a:xfrm>
            <a:off x="1335230" y="1257875"/>
            <a:ext cx="9521537" cy="4216539"/>
          </a:xfrm>
          <a:prstGeom prst="rect">
            <a:avLst/>
          </a:prstGeom>
        </p:spPr>
        <p:txBody>
          <a:bodyPr wrap="square">
            <a:spAutoFit/>
          </a:bodyPr>
          <a:lstStyle/>
          <a:p>
            <a:pPr algn="ctr"/>
            <a:r>
              <a:rPr lang="es-CL" sz="4800" dirty="0"/>
              <a:t>Las palabras</a:t>
            </a:r>
            <a:r>
              <a:rPr lang="es-CL" sz="4400" dirty="0"/>
              <a:t> que a continuación van a aparecer en la pantalla están asociadas a temáticas o problemas que son importantes de profundizar si de verdad queremos hacernos parte de la renovación eclesial.</a:t>
            </a:r>
            <a:endParaRPr lang="es-CL" sz="4000" dirty="0"/>
          </a:p>
        </p:txBody>
      </p:sp>
      <p:pic>
        <p:nvPicPr>
          <p:cNvPr id="6" name="Imagen 5">
            <a:extLst>
              <a:ext uri="{FF2B5EF4-FFF2-40B4-BE49-F238E27FC236}">
                <a16:creationId xmlns:a16="http://schemas.microsoft.com/office/drawing/2014/main" id="{63261868-3D5C-4647-B46D-41A190334B9E}"/>
              </a:ext>
            </a:extLst>
          </p:cNvPr>
          <p:cNvPicPr>
            <a:picLocks noChangeAspect="1"/>
          </p:cNvPicPr>
          <p:nvPr/>
        </p:nvPicPr>
        <p:blipFill>
          <a:blip r:embed="rId2"/>
          <a:stretch>
            <a:fillRect/>
          </a:stretch>
        </p:blipFill>
        <p:spPr>
          <a:xfrm>
            <a:off x="0" y="5810703"/>
            <a:ext cx="12192000" cy="1114258"/>
          </a:xfrm>
          <a:prstGeom prst="rect">
            <a:avLst/>
          </a:prstGeom>
        </p:spPr>
      </p:pic>
      <p:sp>
        <p:nvSpPr>
          <p:cNvPr id="2" name="CuadroTexto 1">
            <a:extLst>
              <a:ext uri="{FF2B5EF4-FFF2-40B4-BE49-F238E27FC236}">
                <a16:creationId xmlns:a16="http://schemas.microsoft.com/office/drawing/2014/main" id="{FD896CBD-39B4-E84B-AFBB-50BDFE77595F}"/>
              </a:ext>
            </a:extLst>
          </p:cNvPr>
          <p:cNvSpPr txBox="1"/>
          <p:nvPr/>
        </p:nvSpPr>
        <p:spPr>
          <a:xfrm>
            <a:off x="5046674" y="552254"/>
            <a:ext cx="2098651" cy="369332"/>
          </a:xfrm>
          <a:prstGeom prst="rect">
            <a:avLst/>
          </a:prstGeom>
          <a:noFill/>
        </p:spPr>
        <p:txBody>
          <a:bodyPr wrap="none" rtlCol="0">
            <a:spAutoFit/>
          </a:bodyPr>
          <a:lstStyle/>
          <a:p>
            <a:r>
              <a:rPr lang="es-CL" dirty="0"/>
              <a:t>En pequeños grupos</a:t>
            </a:r>
          </a:p>
        </p:txBody>
      </p:sp>
    </p:spTree>
    <p:extLst>
      <p:ext uri="{BB962C8B-B14F-4D97-AF65-F5344CB8AC3E}">
        <p14:creationId xmlns:p14="http://schemas.microsoft.com/office/powerpoint/2010/main" val="1672655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E95EA204-1CB0-B744-AAAB-8ED60F1A101C}"/>
              </a:ext>
            </a:extLst>
          </p:cNvPr>
          <p:cNvPicPr>
            <a:picLocks noGrp="1" noChangeAspect="1"/>
          </p:cNvPicPr>
          <p:nvPr>
            <p:ph idx="1"/>
          </p:nvPr>
        </p:nvPicPr>
        <p:blipFill>
          <a:blip r:embed="rId6"/>
          <a:stretch>
            <a:fillRect/>
          </a:stretch>
        </p:blipFill>
        <p:spPr>
          <a:xfrm>
            <a:off x="0" y="0"/>
            <a:ext cx="5188226" cy="6865622"/>
          </a:xfrm>
        </p:spPr>
      </p:pic>
    </p:spTree>
    <p:extLst>
      <p:ext uri="{BB962C8B-B14F-4D97-AF65-F5344CB8AC3E}">
        <p14:creationId xmlns:p14="http://schemas.microsoft.com/office/powerpoint/2010/main" val="3705305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9DC6B40E-FD93-3D4A-845A-B79A082BBDA0}"/>
              </a:ext>
            </a:extLst>
          </p:cNvPr>
          <p:cNvPicPr>
            <a:picLocks noGrp="1" noChangeAspect="1"/>
          </p:cNvPicPr>
          <p:nvPr>
            <p:ph idx="1"/>
          </p:nvPr>
        </p:nvPicPr>
        <p:blipFill>
          <a:blip r:embed="rId6"/>
          <a:stretch>
            <a:fillRect/>
          </a:stretch>
        </p:blipFill>
        <p:spPr>
          <a:xfrm>
            <a:off x="-1" y="-1"/>
            <a:ext cx="5198165" cy="6853013"/>
          </a:xfrm>
        </p:spPr>
      </p:pic>
    </p:spTree>
    <p:extLst>
      <p:ext uri="{BB962C8B-B14F-4D97-AF65-F5344CB8AC3E}">
        <p14:creationId xmlns:p14="http://schemas.microsoft.com/office/powerpoint/2010/main" val="3542927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08DCC627-2D21-6444-890F-0043E770978E}"/>
              </a:ext>
            </a:extLst>
          </p:cNvPr>
          <p:cNvPicPr>
            <a:picLocks noGrp="1" noChangeAspect="1"/>
          </p:cNvPicPr>
          <p:nvPr>
            <p:ph idx="1"/>
          </p:nvPr>
        </p:nvPicPr>
        <p:blipFill>
          <a:blip r:embed="rId6"/>
          <a:stretch>
            <a:fillRect/>
          </a:stretch>
        </p:blipFill>
        <p:spPr>
          <a:xfrm>
            <a:off x="0" y="0"/>
            <a:ext cx="5188226" cy="6865622"/>
          </a:xfrm>
        </p:spPr>
      </p:pic>
    </p:spTree>
    <p:extLst>
      <p:ext uri="{BB962C8B-B14F-4D97-AF65-F5344CB8AC3E}">
        <p14:creationId xmlns:p14="http://schemas.microsoft.com/office/powerpoint/2010/main" val="240726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39E7321F-D647-7C42-9623-1EBF8D852819}"/>
              </a:ext>
            </a:extLst>
          </p:cNvPr>
          <p:cNvPicPr>
            <a:picLocks noGrp="1" noChangeAspect="1"/>
          </p:cNvPicPr>
          <p:nvPr>
            <p:ph idx="1"/>
          </p:nvPr>
        </p:nvPicPr>
        <p:blipFill>
          <a:blip r:embed="rId6"/>
          <a:stretch>
            <a:fillRect/>
          </a:stretch>
        </p:blipFill>
        <p:spPr>
          <a:xfrm>
            <a:off x="0" y="0"/>
            <a:ext cx="5188226" cy="6865622"/>
          </a:xfrm>
        </p:spPr>
      </p:pic>
    </p:spTree>
    <p:extLst>
      <p:ext uri="{BB962C8B-B14F-4D97-AF65-F5344CB8AC3E}">
        <p14:creationId xmlns:p14="http://schemas.microsoft.com/office/powerpoint/2010/main" val="1964178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9074A9B2-E005-5A4E-A14D-069B72FDD85E}"/>
              </a:ext>
            </a:extLst>
          </p:cNvPr>
          <p:cNvPicPr>
            <a:picLocks noGrp="1" noChangeAspect="1"/>
          </p:cNvPicPr>
          <p:nvPr>
            <p:ph idx="1"/>
          </p:nvPr>
        </p:nvPicPr>
        <p:blipFill>
          <a:blip r:embed="rId6"/>
          <a:stretch>
            <a:fillRect/>
          </a:stretch>
        </p:blipFill>
        <p:spPr>
          <a:xfrm>
            <a:off x="0" y="0"/>
            <a:ext cx="5182466" cy="6858000"/>
          </a:xfrm>
        </p:spPr>
      </p:pic>
    </p:spTree>
    <p:extLst>
      <p:ext uri="{BB962C8B-B14F-4D97-AF65-F5344CB8AC3E}">
        <p14:creationId xmlns:p14="http://schemas.microsoft.com/office/powerpoint/2010/main" val="2133152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5C1AB0E8-06EC-914D-A02E-920950AA2852}"/>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3873424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60B7D488-F20C-EC4C-9793-5E80BEEA4164}"/>
              </a:ext>
            </a:extLst>
          </p:cNvPr>
          <p:cNvPicPr>
            <a:picLocks noGrp="1" noChangeAspect="1"/>
          </p:cNvPicPr>
          <p:nvPr>
            <p:ph idx="1"/>
          </p:nvPr>
        </p:nvPicPr>
        <p:blipFill>
          <a:blip r:embed="rId6"/>
          <a:stretch>
            <a:fillRect/>
          </a:stretch>
        </p:blipFill>
        <p:spPr>
          <a:xfrm>
            <a:off x="0" y="0"/>
            <a:ext cx="5168348" cy="6839318"/>
          </a:xfrm>
        </p:spPr>
      </p:pic>
    </p:spTree>
    <p:extLst>
      <p:ext uri="{BB962C8B-B14F-4D97-AF65-F5344CB8AC3E}">
        <p14:creationId xmlns:p14="http://schemas.microsoft.com/office/powerpoint/2010/main" val="1358262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D8251F47-C8CE-B04C-B119-777B67D50129}"/>
              </a:ext>
            </a:extLst>
          </p:cNvPr>
          <p:cNvPicPr>
            <a:picLocks noGrp="1" noChangeAspect="1"/>
          </p:cNvPicPr>
          <p:nvPr>
            <p:ph idx="1"/>
          </p:nvPr>
        </p:nvPicPr>
        <p:blipFill>
          <a:blip r:embed="rId6"/>
          <a:stretch>
            <a:fillRect/>
          </a:stretch>
        </p:blipFill>
        <p:spPr>
          <a:xfrm>
            <a:off x="0" y="0"/>
            <a:ext cx="5188226" cy="6865622"/>
          </a:xfrm>
        </p:spPr>
      </p:pic>
    </p:spTree>
    <p:extLst>
      <p:ext uri="{BB962C8B-B14F-4D97-AF65-F5344CB8AC3E}">
        <p14:creationId xmlns:p14="http://schemas.microsoft.com/office/powerpoint/2010/main" val="1307096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231E148A-6D80-DF4C-94D2-92A81B9BAFEE}"/>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497597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26D9610F-A887-9E4F-ACE0-F2DC69D77D63}"/>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1797072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D0FC417-6C79-AC48-9598-B52D9A4200C5}"/>
              </a:ext>
            </a:extLst>
          </p:cNvPr>
          <p:cNvSpPr/>
          <p:nvPr/>
        </p:nvSpPr>
        <p:spPr>
          <a:xfrm>
            <a:off x="744682" y="764876"/>
            <a:ext cx="10702636" cy="4770537"/>
          </a:xfrm>
          <a:prstGeom prst="rect">
            <a:avLst/>
          </a:prstGeom>
        </p:spPr>
        <p:txBody>
          <a:bodyPr wrap="square">
            <a:spAutoFit/>
          </a:bodyPr>
          <a:lstStyle/>
          <a:p>
            <a:pPr algn="ctr"/>
            <a:r>
              <a:rPr lang="es-CL" sz="4400" b="1" dirty="0">
                <a:solidFill>
                  <a:srgbClr val="00B0F0"/>
                </a:solidFill>
              </a:rPr>
              <a:t>¡Comenzamos!</a:t>
            </a:r>
            <a:endParaRPr lang="es-CL" sz="4800" b="1" dirty="0">
              <a:solidFill>
                <a:srgbClr val="00B0F0"/>
              </a:solidFill>
            </a:endParaRPr>
          </a:p>
          <a:p>
            <a:pPr algn="ctr"/>
            <a:endParaRPr lang="es-CL" sz="4400" dirty="0"/>
          </a:p>
          <a:p>
            <a:pPr algn="ctr"/>
            <a:r>
              <a:rPr lang="es-CL" sz="4400" dirty="0"/>
              <a:t>De todas las palabras que aparecerán en la pantalla podrás elegir </a:t>
            </a:r>
            <a:r>
              <a:rPr lang="es-CL" sz="4400" b="1" dirty="0">
                <a:solidFill>
                  <a:srgbClr val="FF0000"/>
                </a:solidFill>
              </a:rPr>
              <a:t>2 palabras</a:t>
            </a:r>
          </a:p>
          <a:p>
            <a:pPr algn="ctr"/>
            <a:endParaRPr lang="es-CL" sz="4400" dirty="0"/>
          </a:p>
          <a:p>
            <a:pPr algn="ctr"/>
            <a:r>
              <a:rPr lang="es-CL" sz="4400" b="1" dirty="0"/>
              <a:t>Tienes que prestar mucha atención…</a:t>
            </a:r>
          </a:p>
          <a:p>
            <a:pPr algn="ctr"/>
            <a:endParaRPr lang="es-CL" sz="4000" dirty="0"/>
          </a:p>
        </p:txBody>
      </p:sp>
      <p:pic>
        <p:nvPicPr>
          <p:cNvPr id="6" name="Imagen 5">
            <a:extLst>
              <a:ext uri="{FF2B5EF4-FFF2-40B4-BE49-F238E27FC236}">
                <a16:creationId xmlns:a16="http://schemas.microsoft.com/office/drawing/2014/main" id="{63261868-3D5C-4647-B46D-41A190334B9E}"/>
              </a:ext>
            </a:extLst>
          </p:cNvPr>
          <p:cNvPicPr>
            <a:picLocks noChangeAspect="1"/>
          </p:cNvPicPr>
          <p:nvPr/>
        </p:nvPicPr>
        <p:blipFill>
          <a:blip r:embed="rId2"/>
          <a:stretch>
            <a:fillRect/>
          </a:stretch>
        </p:blipFill>
        <p:spPr>
          <a:xfrm>
            <a:off x="0" y="5810703"/>
            <a:ext cx="12192000" cy="1114258"/>
          </a:xfrm>
          <a:prstGeom prst="rect">
            <a:avLst/>
          </a:prstGeom>
        </p:spPr>
      </p:pic>
    </p:spTree>
    <p:extLst>
      <p:ext uri="{BB962C8B-B14F-4D97-AF65-F5344CB8AC3E}">
        <p14:creationId xmlns:p14="http://schemas.microsoft.com/office/powerpoint/2010/main" val="3958008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ABFB321A-068C-DA40-B54E-CDA5DE45C160}"/>
              </a:ext>
            </a:extLst>
          </p:cNvPr>
          <p:cNvPicPr>
            <a:picLocks noGrp="1" noChangeAspect="1"/>
          </p:cNvPicPr>
          <p:nvPr>
            <p:ph idx="1"/>
          </p:nvPr>
        </p:nvPicPr>
        <p:blipFill>
          <a:blip r:embed="rId6"/>
          <a:stretch>
            <a:fillRect/>
          </a:stretch>
        </p:blipFill>
        <p:spPr>
          <a:xfrm>
            <a:off x="0" y="0"/>
            <a:ext cx="5188226" cy="6865622"/>
          </a:xfrm>
        </p:spPr>
      </p:pic>
    </p:spTree>
    <p:extLst>
      <p:ext uri="{BB962C8B-B14F-4D97-AF65-F5344CB8AC3E}">
        <p14:creationId xmlns:p14="http://schemas.microsoft.com/office/powerpoint/2010/main" val="3903244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0730533A-0D16-E74D-8743-AEF97998DA68}"/>
              </a:ext>
            </a:extLst>
          </p:cNvPr>
          <p:cNvPicPr>
            <a:picLocks noGrp="1" noChangeAspect="1"/>
          </p:cNvPicPr>
          <p:nvPr>
            <p:ph idx="1"/>
          </p:nvPr>
        </p:nvPicPr>
        <p:blipFill>
          <a:blip r:embed="rId6"/>
          <a:stretch>
            <a:fillRect/>
          </a:stretch>
        </p:blipFill>
        <p:spPr>
          <a:xfrm>
            <a:off x="0" y="0"/>
            <a:ext cx="5177117" cy="6850922"/>
          </a:xfrm>
        </p:spPr>
      </p:pic>
    </p:spTree>
    <p:extLst>
      <p:ext uri="{BB962C8B-B14F-4D97-AF65-F5344CB8AC3E}">
        <p14:creationId xmlns:p14="http://schemas.microsoft.com/office/powerpoint/2010/main" val="1705210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273E0460-3203-2446-A97C-FA25D5F945FA}"/>
              </a:ext>
            </a:extLst>
          </p:cNvPr>
          <p:cNvPicPr>
            <a:picLocks noGrp="1" noChangeAspect="1"/>
          </p:cNvPicPr>
          <p:nvPr>
            <p:ph idx="1"/>
          </p:nvPr>
        </p:nvPicPr>
        <p:blipFill>
          <a:blip r:embed="rId6"/>
          <a:stretch>
            <a:fillRect/>
          </a:stretch>
        </p:blipFill>
        <p:spPr>
          <a:xfrm>
            <a:off x="0" y="0"/>
            <a:ext cx="5188226" cy="6865622"/>
          </a:xfrm>
        </p:spPr>
      </p:pic>
    </p:spTree>
    <p:extLst>
      <p:ext uri="{BB962C8B-B14F-4D97-AF65-F5344CB8AC3E}">
        <p14:creationId xmlns:p14="http://schemas.microsoft.com/office/powerpoint/2010/main" val="37486950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E1495D6D-FA27-E649-AE95-C7383DD02B10}"/>
              </a:ext>
            </a:extLst>
          </p:cNvPr>
          <p:cNvPicPr>
            <a:picLocks noGrp="1" noChangeAspect="1"/>
          </p:cNvPicPr>
          <p:nvPr>
            <p:ph idx="1"/>
          </p:nvPr>
        </p:nvPicPr>
        <p:blipFill>
          <a:blip r:embed="rId6"/>
          <a:stretch>
            <a:fillRect/>
          </a:stretch>
        </p:blipFill>
        <p:spPr>
          <a:xfrm>
            <a:off x="0" y="-1"/>
            <a:ext cx="5158409" cy="6826165"/>
          </a:xfrm>
        </p:spPr>
      </p:pic>
    </p:spTree>
    <p:extLst>
      <p:ext uri="{BB962C8B-B14F-4D97-AF65-F5344CB8AC3E}">
        <p14:creationId xmlns:p14="http://schemas.microsoft.com/office/powerpoint/2010/main" val="3281837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6296E2BB-B978-3F42-B556-06F241930A69}"/>
              </a:ext>
            </a:extLst>
          </p:cNvPr>
          <p:cNvPicPr>
            <a:picLocks noGrp="1" noChangeAspect="1"/>
          </p:cNvPicPr>
          <p:nvPr>
            <p:ph idx="1"/>
          </p:nvPr>
        </p:nvPicPr>
        <p:blipFill>
          <a:blip r:embed="rId6"/>
          <a:stretch>
            <a:fillRect/>
          </a:stretch>
        </p:blipFill>
        <p:spPr>
          <a:xfrm>
            <a:off x="-36443" y="0"/>
            <a:ext cx="5184913" cy="6861238"/>
          </a:xfrm>
        </p:spPr>
      </p:pic>
    </p:spTree>
    <p:extLst>
      <p:ext uri="{BB962C8B-B14F-4D97-AF65-F5344CB8AC3E}">
        <p14:creationId xmlns:p14="http://schemas.microsoft.com/office/powerpoint/2010/main" val="292627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E7C0B621-FBA2-8C4B-8997-407AB1BCBCCB}"/>
              </a:ext>
            </a:extLst>
          </p:cNvPr>
          <p:cNvPicPr>
            <a:picLocks noGrp="1" noChangeAspect="1"/>
          </p:cNvPicPr>
          <p:nvPr>
            <p:ph idx="1"/>
          </p:nvPr>
        </p:nvPicPr>
        <p:blipFill>
          <a:blip r:embed="rId6"/>
          <a:stretch>
            <a:fillRect/>
          </a:stretch>
        </p:blipFill>
        <p:spPr>
          <a:xfrm>
            <a:off x="0" y="0"/>
            <a:ext cx="5188226" cy="6865622"/>
          </a:xfrm>
        </p:spPr>
      </p:pic>
    </p:spTree>
    <p:extLst>
      <p:ext uri="{BB962C8B-B14F-4D97-AF65-F5344CB8AC3E}">
        <p14:creationId xmlns:p14="http://schemas.microsoft.com/office/powerpoint/2010/main" val="2893156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27D830E4-77B9-F546-AF6E-8F3657BB06B8}"/>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23550454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5D39E8DF-D0D1-5640-83BC-1972A8CB74B7}"/>
              </a:ext>
            </a:extLst>
          </p:cNvPr>
          <p:cNvPicPr>
            <a:picLocks noGrp="1" noChangeAspect="1"/>
          </p:cNvPicPr>
          <p:nvPr>
            <p:ph idx="1"/>
          </p:nvPr>
        </p:nvPicPr>
        <p:blipFill>
          <a:blip r:embed="rId6"/>
          <a:stretch>
            <a:fillRect/>
          </a:stretch>
        </p:blipFill>
        <p:spPr>
          <a:xfrm>
            <a:off x="0" y="0"/>
            <a:ext cx="5218043" cy="6879219"/>
          </a:xfrm>
        </p:spPr>
      </p:pic>
    </p:spTree>
    <p:extLst>
      <p:ext uri="{BB962C8B-B14F-4D97-AF65-F5344CB8AC3E}">
        <p14:creationId xmlns:p14="http://schemas.microsoft.com/office/powerpoint/2010/main" val="7022613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9ADDEB24-D525-4542-806C-64EE07E2C10A}"/>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2291787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93152A9E-8C2F-4C4A-ADE6-99247A56482A}"/>
              </a:ext>
            </a:extLst>
          </p:cNvPr>
          <p:cNvPicPr>
            <a:picLocks noGrp="1" noChangeAspect="1"/>
          </p:cNvPicPr>
          <p:nvPr>
            <p:ph idx="1"/>
          </p:nvPr>
        </p:nvPicPr>
        <p:blipFill>
          <a:blip r:embed="rId6"/>
          <a:stretch>
            <a:fillRect/>
          </a:stretch>
        </p:blipFill>
        <p:spPr>
          <a:xfrm>
            <a:off x="0" y="-1"/>
            <a:ext cx="5198165" cy="6878775"/>
          </a:xfrm>
        </p:spPr>
      </p:pic>
    </p:spTree>
    <p:extLst>
      <p:ext uri="{BB962C8B-B14F-4D97-AF65-F5344CB8AC3E}">
        <p14:creationId xmlns:p14="http://schemas.microsoft.com/office/powerpoint/2010/main" val="2366755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CC42545-09EA-EC4A-883F-D8E49E115551}"/>
              </a:ext>
            </a:extLst>
          </p:cNvPr>
          <p:cNvSpPr/>
          <p:nvPr/>
        </p:nvSpPr>
        <p:spPr>
          <a:xfrm>
            <a:off x="0" y="0"/>
            <a:ext cx="12192000" cy="6858000"/>
          </a:xfrm>
          <a:prstGeom prst="rect">
            <a:avLst/>
          </a:prstGeom>
          <a:solidFill>
            <a:srgbClr val="27B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9" name="Picture 1" descr="page2image5699808">
            <a:extLst>
              <a:ext uri="{FF2B5EF4-FFF2-40B4-BE49-F238E27FC236}">
                <a16:creationId xmlns:a16="http://schemas.microsoft.com/office/drawing/2014/main" id="{905EDABD-BB4F-094C-8597-2C9993980C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866450" y="-993233"/>
            <a:ext cx="6459100" cy="8726658"/>
          </a:xfrm>
          <a:prstGeom prst="rect">
            <a:avLst/>
          </a:prstGeom>
          <a:noFill/>
          <a:extLst>
            <a:ext uri="{909E8E84-426E-40DD-AFC4-6F175D3DCCD1}">
              <a14:hiddenFill xmlns:a14="http://schemas.microsoft.com/office/drawing/2010/main">
                <a:solidFill>
                  <a:srgbClr val="FFFFFF"/>
                </a:solidFill>
              </a14:hiddenFill>
            </a:ext>
          </a:extLst>
        </p:spPr>
      </p:pic>
      <p:pic>
        <p:nvPicPr>
          <p:cNvPr id="7" name="Marcador de contenido 4">
            <a:extLst>
              <a:ext uri="{FF2B5EF4-FFF2-40B4-BE49-F238E27FC236}">
                <a16:creationId xmlns:a16="http://schemas.microsoft.com/office/drawing/2014/main" id="{9444E817-925B-5843-B4F4-F1356891B435}"/>
              </a:ext>
            </a:extLst>
          </p:cNvPr>
          <p:cNvPicPr>
            <a:picLocks noChangeAspect="1"/>
          </p:cNvPicPr>
          <p:nvPr/>
        </p:nvPicPr>
        <p:blipFill rotWithShape="1">
          <a:blip r:embed="rId3"/>
          <a:srcRect l="13796" t="11200" r="15713" b="73975"/>
          <a:stretch/>
        </p:blipFill>
        <p:spPr>
          <a:xfrm>
            <a:off x="2120836" y="2045098"/>
            <a:ext cx="7950327" cy="2212630"/>
          </a:xfrm>
          <a:prstGeom prst="rect">
            <a:avLst/>
          </a:prstGeom>
        </p:spPr>
      </p:pic>
      <p:pic>
        <p:nvPicPr>
          <p:cNvPr id="3" name="Marcador de contenido 6">
            <a:extLst>
              <a:ext uri="{FF2B5EF4-FFF2-40B4-BE49-F238E27FC236}">
                <a16:creationId xmlns:a16="http://schemas.microsoft.com/office/drawing/2014/main" id="{8B78D228-FFE0-8748-A66B-799E09791BBF}"/>
              </a:ext>
            </a:extLst>
          </p:cNvPr>
          <p:cNvPicPr>
            <a:picLocks noChangeAspect="1"/>
          </p:cNvPicPr>
          <p:nvPr/>
        </p:nvPicPr>
        <p:blipFill rotWithShape="1">
          <a:blip r:embed="rId4"/>
          <a:srcRect l="13028" t="11944" r="52364" b="74763"/>
          <a:stretch/>
        </p:blipFill>
        <p:spPr>
          <a:xfrm>
            <a:off x="4190916" y="2183085"/>
            <a:ext cx="3810166" cy="1936657"/>
          </a:xfrm>
          <a:prstGeom prst="rect">
            <a:avLst/>
          </a:prstGeom>
        </p:spPr>
      </p:pic>
      <p:pic>
        <p:nvPicPr>
          <p:cNvPr id="4" name="Marcador de contenido 6">
            <a:extLst>
              <a:ext uri="{FF2B5EF4-FFF2-40B4-BE49-F238E27FC236}">
                <a16:creationId xmlns:a16="http://schemas.microsoft.com/office/drawing/2014/main" id="{B6CFCD25-0EAC-C247-8130-F3B0A85BEB84}"/>
              </a:ext>
            </a:extLst>
          </p:cNvPr>
          <p:cNvPicPr>
            <a:picLocks noChangeAspect="1"/>
          </p:cNvPicPr>
          <p:nvPr/>
        </p:nvPicPr>
        <p:blipFill rotWithShape="1">
          <a:blip r:embed="rId5"/>
          <a:srcRect l="15425" t="12425" r="44422" b="75972"/>
          <a:stretch/>
        </p:blipFill>
        <p:spPr>
          <a:xfrm>
            <a:off x="3885681" y="2309386"/>
            <a:ext cx="4420636" cy="1684054"/>
          </a:xfrm>
          <a:prstGeom prst="rect">
            <a:avLst/>
          </a:prstGeom>
        </p:spPr>
      </p:pic>
      <p:pic>
        <p:nvPicPr>
          <p:cNvPr id="5" name="Marcador de contenido 6">
            <a:extLst>
              <a:ext uri="{FF2B5EF4-FFF2-40B4-BE49-F238E27FC236}">
                <a16:creationId xmlns:a16="http://schemas.microsoft.com/office/drawing/2014/main" id="{EB4F8F58-ACB9-A142-88AD-0655C9F20105}"/>
              </a:ext>
            </a:extLst>
          </p:cNvPr>
          <p:cNvPicPr>
            <a:picLocks noChangeAspect="1"/>
          </p:cNvPicPr>
          <p:nvPr/>
        </p:nvPicPr>
        <p:blipFill rotWithShape="1">
          <a:blip r:embed="rId6"/>
          <a:srcRect l="13340" t="11967" r="36660" b="73701"/>
          <a:stretch/>
        </p:blipFill>
        <p:spPr>
          <a:xfrm>
            <a:off x="3348891" y="2109406"/>
            <a:ext cx="5494217" cy="2084015"/>
          </a:xfrm>
          <a:prstGeom prst="rect">
            <a:avLst/>
          </a:prstGeom>
        </p:spPr>
      </p:pic>
      <p:pic>
        <p:nvPicPr>
          <p:cNvPr id="6" name="Marcador de contenido 6">
            <a:extLst>
              <a:ext uri="{FF2B5EF4-FFF2-40B4-BE49-F238E27FC236}">
                <a16:creationId xmlns:a16="http://schemas.microsoft.com/office/drawing/2014/main" id="{456976ED-0EDB-9B44-B7AB-B220D70D8E3A}"/>
              </a:ext>
            </a:extLst>
          </p:cNvPr>
          <p:cNvPicPr>
            <a:picLocks noChangeAspect="1"/>
          </p:cNvPicPr>
          <p:nvPr/>
        </p:nvPicPr>
        <p:blipFill rotWithShape="1">
          <a:blip r:embed="rId7"/>
          <a:srcRect l="15262" t="11769" r="43742" b="76650"/>
          <a:stretch/>
        </p:blipFill>
        <p:spPr>
          <a:xfrm>
            <a:off x="3843579" y="2309386"/>
            <a:ext cx="4504840" cy="1684054"/>
          </a:xfrm>
          <a:prstGeom prst="rect">
            <a:avLst/>
          </a:prstGeom>
        </p:spPr>
      </p:pic>
      <p:pic>
        <p:nvPicPr>
          <p:cNvPr id="8" name="Marcador de contenido 6">
            <a:extLst>
              <a:ext uri="{FF2B5EF4-FFF2-40B4-BE49-F238E27FC236}">
                <a16:creationId xmlns:a16="http://schemas.microsoft.com/office/drawing/2014/main" id="{9AC3FE07-19EF-1B48-80F4-4AB6602F31A3}"/>
              </a:ext>
            </a:extLst>
          </p:cNvPr>
          <p:cNvPicPr>
            <a:picLocks noChangeAspect="1"/>
          </p:cNvPicPr>
          <p:nvPr/>
        </p:nvPicPr>
        <p:blipFill rotWithShape="1">
          <a:blip r:embed="rId8"/>
          <a:srcRect l="14022" t="13125" r="40026" b="75707"/>
          <a:stretch/>
        </p:blipFill>
        <p:spPr>
          <a:xfrm>
            <a:off x="3566418" y="2340964"/>
            <a:ext cx="5059163" cy="1620898"/>
          </a:xfrm>
          <a:prstGeom prst="rect">
            <a:avLst/>
          </a:prstGeom>
        </p:spPr>
      </p:pic>
      <p:pic>
        <p:nvPicPr>
          <p:cNvPr id="9" name="Marcador de contenido 6">
            <a:extLst>
              <a:ext uri="{FF2B5EF4-FFF2-40B4-BE49-F238E27FC236}">
                <a16:creationId xmlns:a16="http://schemas.microsoft.com/office/drawing/2014/main" id="{1E5C7792-12E7-114A-8F43-2E541BE16EA2}"/>
              </a:ext>
            </a:extLst>
          </p:cNvPr>
          <p:cNvPicPr>
            <a:picLocks noChangeAspect="1"/>
          </p:cNvPicPr>
          <p:nvPr/>
        </p:nvPicPr>
        <p:blipFill rotWithShape="1">
          <a:blip r:embed="rId9"/>
          <a:srcRect l="14112" t="13125" r="32823" b="76307"/>
          <a:stretch/>
        </p:blipFill>
        <p:spPr>
          <a:xfrm>
            <a:off x="3180486" y="2383065"/>
            <a:ext cx="5831027" cy="1536696"/>
          </a:xfrm>
          <a:prstGeom prst="rect">
            <a:avLst/>
          </a:prstGeom>
        </p:spPr>
      </p:pic>
      <p:pic>
        <p:nvPicPr>
          <p:cNvPr id="10" name="Marcador de contenido 6">
            <a:extLst>
              <a:ext uri="{FF2B5EF4-FFF2-40B4-BE49-F238E27FC236}">
                <a16:creationId xmlns:a16="http://schemas.microsoft.com/office/drawing/2014/main" id="{BE1E97AE-E30E-974A-B83C-9EB3CC8871AB}"/>
              </a:ext>
            </a:extLst>
          </p:cNvPr>
          <p:cNvPicPr>
            <a:picLocks noChangeAspect="1"/>
          </p:cNvPicPr>
          <p:nvPr/>
        </p:nvPicPr>
        <p:blipFill rotWithShape="1">
          <a:blip r:embed="rId10"/>
          <a:srcRect l="13921" t="12347" r="14624" b="76361"/>
          <a:stretch/>
        </p:blipFill>
        <p:spPr>
          <a:xfrm>
            <a:off x="2170054" y="2330436"/>
            <a:ext cx="7851890" cy="1641954"/>
          </a:xfrm>
          <a:prstGeom prst="rect">
            <a:avLst/>
          </a:prstGeom>
        </p:spPr>
      </p:pic>
      <p:pic>
        <p:nvPicPr>
          <p:cNvPr id="11" name="Marcador de contenido 6">
            <a:extLst>
              <a:ext uri="{FF2B5EF4-FFF2-40B4-BE49-F238E27FC236}">
                <a16:creationId xmlns:a16="http://schemas.microsoft.com/office/drawing/2014/main" id="{0D9333B3-D092-4F47-B4F8-436473CDBAE1}"/>
              </a:ext>
            </a:extLst>
          </p:cNvPr>
          <p:cNvPicPr>
            <a:picLocks noChangeAspect="1"/>
          </p:cNvPicPr>
          <p:nvPr/>
        </p:nvPicPr>
        <p:blipFill rotWithShape="1">
          <a:blip r:embed="rId11"/>
          <a:srcRect l="14959" t="12125" r="28912" b="75846"/>
          <a:stretch/>
        </p:blipFill>
        <p:spPr>
          <a:xfrm>
            <a:off x="3015590" y="2277811"/>
            <a:ext cx="6160819" cy="1747204"/>
          </a:xfrm>
          <a:prstGeom prst="rect">
            <a:avLst/>
          </a:prstGeom>
        </p:spPr>
      </p:pic>
      <p:pic>
        <p:nvPicPr>
          <p:cNvPr id="12" name="Marcador de contenido 6">
            <a:extLst>
              <a:ext uri="{FF2B5EF4-FFF2-40B4-BE49-F238E27FC236}">
                <a16:creationId xmlns:a16="http://schemas.microsoft.com/office/drawing/2014/main" id="{AD2FD331-0E24-2A46-A89D-547693ADD589}"/>
              </a:ext>
            </a:extLst>
          </p:cNvPr>
          <p:cNvPicPr>
            <a:picLocks noChangeAspect="1"/>
          </p:cNvPicPr>
          <p:nvPr/>
        </p:nvPicPr>
        <p:blipFill rotWithShape="1">
          <a:blip r:embed="rId12"/>
          <a:srcRect l="15189" t="12425" r="37210" b="75681"/>
          <a:stretch/>
        </p:blipFill>
        <p:spPr>
          <a:xfrm>
            <a:off x="3485720" y="2288337"/>
            <a:ext cx="5220559" cy="1726152"/>
          </a:xfrm>
          <a:prstGeom prst="rect">
            <a:avLst/>
          </a:prstGeom>
        </p:spPr>
      </p:pic>
      <p:pic>
        <p:nvPicPr>
          <p:cNvPr id="13" name="Marcador de contenido 6">
            <a:extLst>
              <a:ext uri="{FF2B5EF4-FFF2-40B4-BE49-F238E27FC236}">
                <a16:creationId xmlns:a16="http://schemas.microsoft.com/office/drawing/2014/main" id="{904B767C-284E-D041-B319-1440356DE7D0}"/>
              </a:ext>
            </a:extLst>
          </p:cNvPr>
          <p:cNvPicPr>
            <a:picLocks noChangeAspect="1"/>
          </p:cNvPicPr>
          <p:nvPr/>
        </p:nvPicPr>
        <p:blipFill rotWithShape="1">
          <a:blip r:embed="rId13"/>
          <a:srcRect l="13296" t="12497" r="21704" b="75005"/>
          <a:stretch/>
        </p:blipFill>
        <p:spPr>
          <a:xfrm>
            <a:off x="2538440" y="2246234"/>
            <a:ext cx="7115118" cy="1810359"/>
          </a:xfrm>
          <a:prstGeom prst="rect">
            <a:avLst/>
          </a:prstGeom>
        </p:spPr>
      </p:pic>
      <p:pic>
        <p:nvPicPr>
          <p:cNvPr id="14" name="Marcador de contenido 6">
            <a:extLst>
              <a:ext uri="{FF2B5EF4-FFF2-40B4-BE49-F238E27FC236}">
                <a16:creationId xmlns:a16="http://schemas.microsoft.com/office/drawing/2014/main" id="{93C5155D-425E-4A47-8BEE-791CF6AEF263}"/>
              </a:ext>
            </a:extLst>
          </p:cNvPr>
          <p:cNvPicPr>
            <a:picLocks noChangeAspect="1"/>
          </p:cNvPicPr>
          <p:nvPr/>
        </p:nvPicPr>
        <p:blipFill rotWithShape="1">
          <a:blip r:embed="rId14"/>
          <a:srcRect l="13148" t="12112" r="42024" b="75583"/>
          <a:stretch/>
        </p:blipFill>
        <p:spPr>
          <a:xfrm>
            <a:off x="3633075" y="2256759"/>
            <a:ext cx="4925849" cy="1789308"/>
          </a:xfrm>
          <a:prstGeom prst="rect">
            <a:avLst/>
          </a:prstGeom>
        </p:spPr>
      </p:pic>
      <p:pic>
        <p:nvPicPr>
          <p:cNvPr id="15" name="Marcador de contenido 6">
            <a:extLst>
              <a:ext uri="{FF2B5EF4-FFF2-40B4-BE49-F238E27FC236}">
                <a16:creationId xmlns:a16="http://schemas.microsoft.com/office/drawing/2014/main" id="{3061FE06-B8BA-3C41-A98E-BB8C703755FF}"/>
              </a:ext>
            </a:extLst>
          </p:cNvPr>
          <p:cNvPicPr>
            <a:picLocks noChangeAspect="1"/>
          </p:cNvPicPr>
          <p:nvPr/>
        </p:nvPicPr>
        <p:blipFill rotWithShape="1">
          <a:blip r:embed="rId15"/>
          <a:srcRect l="12443" t="11845" r="69899" b="75246"/>
          <a:stretch/>
        </p:blipFill>
        <p:spPr>
          <a:xfrm>
            <a:off x="5127671" y="2214660"/>
            <a:ext cx="1936657" cy="1873506"/>
          </a:xfrm>
          <a:prstGeom prst="rect">
            <a:avLst/>
          </a:prstGeom>
        </p:spPr>
      </p:pic>
      <p:pic>
        <p:nvPicPr>
          <p:cNvPr id="16" name="Marcador de contenido 6">
            <a:extLst>
              <a:ext uri="{FF2B5EF4-FFF2-40B4-BE49-F238E27FC236}">
                <a16:creationId xmlns:a16="http://schemas.microsoft.com/office/drawing/2014/main" id="{416C8BB4-2FB8-2E4D-AFD6-8C12A4B909E0}"/>
              </a:ext>
            </a:extLst>
          </p:cNvPr>
          <p:cNvPicPr>
            <a:picLocks noChangeAspect="1"/>
          </p:cNvPicPr>
          <p:nvPr/>
        </p:nvPicPr>
        <p:blipFill rotWithShape="1">
          <a:blip r:embed="rId16"/>
          <a:srcRect l="15099" t="11555" r="26552" b="74230"/>
          <a:stretch/>
        </p:blipFill>
        <p:spPr>
          <a:xfrm>
            <a:off x="2896306" y="2119932"/>
            <a:ext cx="6399387" cy="2062962"/>
          </a:xfrm>
          <a:prstGeom prst="rect">
            <a:avLst/>
          </a:prstGeom>
        </p:spPr>
      </p:pic>
      <p:pic>
        <p:nvPicPr>
          <p:cNvPr id="17" name="Marcador de contenido 6">
            <a:extLst>
              <a:ext uri="{FF2B5EF4-FFF2-40B4-BE49-F238E27FC236}">
                <a16:creationId xmlns:a16="http://schemas.microsoft.com/office/drawing/2014/main" id="{32C72D9E-8A93-2346-B89F-AB44921CD639}"/>
              </a:ext>
            </a:extLst>
          </p:cNvPr>
          <p:cNvPicPr>
            <a:picLocks noChangeAspect="1"/>
          </p:cNvPicPr>
          <p:nvPr/>
        </p:nvPicPr>
        <p:blipFill rotWithShape="1">
          <a:blip r:embed="rId17"/>
          <a:srcRect l="13793" t="12519" r="45466" b="75176"/>
          <a:stretch/>
        </p:blipFill>
        <p:spPr>
          <a:xfrm>
            <a:off x="3857615" y="2256762"/>
            <a:ext cx="4476769" cy="1789303"/>
          </a:xfrm>
          <a:prstGeom prst="rect">
            <a:avLst/>
          </a:prstGeom>
        </p:spPr>
      </p:pic>
      <p:pic>
        <p:nvPicPr>
          <p:cNvPr id="18" name="Marcador de contenido 6">
            <a:extLst>
              <a:ext uri="{FF2B5EF4-FFF2-40B4-BE49-F238E27FC236}">
                <a16:creationId xmlns:a16="http://schemas.microsoft.com/office/drawing/2014/main" id="{046DD798-C6CC-054D-B60C-E51C94191083}"/>
              </a:ext>
            </a:extLst>
          </p:cNvPr>
          <p:cNvPicPr>
            <a:picLocks noChangeAspect="1"/>
          </p:cNvPicPr>
          <p:nvPr/>
        </p:nvPicPr>
        <p:blipFill rotWithShape="1">
          <a:blip r:embed="rId18"/>
          <a:srcRect l="13849" t="11648" r="39883" b="75875"/>
          <a:stretch/>
        </p:blipFill>
        <p:spPr>
          <a:xfrm>
            <a:off x="3559398" y="2246236"/>
            <a:ext cx="5073203" cy="1810355"/>
          </a:xfrm>
          <a:prstGeom prst="rect">
            <a:avLst/>
          </a:prstGeom>
        </p:spPr>
      </p:pic>
      <p:pic>
        <p:nvPicPr>
          <p:cNvPr id="19" name="Marcador de contenido 6">
            <a:extLst>
              <a:ext uri="{FF2B5EF4-FFF2-40B4-BE49-F238E27FC236}">
                <a16:creationId xmlns:a16="http://schemas.microsoft.com/office/drawing/2014/main" id="{712CA32C-8D61-D244-B60A-3099FA1DC1D7}"/>
              </a:ext>
            </a:extLst>
          </p:cNvPr>
          <p:cNvPicPr>
            <a:picLocks noChangeAspect="1"/>
          </p:cNvPicPr>
          <p:nvPr/>
        </p:nvPicPr>
        <p:blipFill rotWithShape="1">
          <a:blip r:embed="rId19"/>
          <a:srcRect l="13309" t="12402" r="45466" b="76017"/>
          <a:stretch/>
        </p:blipFill>
        <p:spPr>
          <a:xfrm>
            <a:off x="3831001" y="2309386"/>
            <a:ext cx="4529996" cy="1684054"/>
          </a:xfrm>
          <a:prstGeom prst="rect">
            <a:avLst/>
          </a:prstGeom>
        </p:spPr>
      </p:pic>
      <p:pic>
        <p:nvPicPr>
          <p:cNvPr id="20" name="Marcador de contenido 6">
            <a:extLst>
              <a:ext uri="{FF2B5EF4-FFF2-40B4-BE49-F238E27FC236}">
                <a16:creationId xmlns:a16="http://schemas.microsoft.com/office/drawing/2014/main" id="{EF680893-E8BD-044C-9457-282D8248220E}"/>
              </a:ext>
            </a:extLst>
          </p:cNvPr>
          <p:cNvPicPr>
            <a:picLocks noChangeAspect="1"/>
          </p:cNvPicPr>
          <p:nvPr/>
        </p:nvPicPr>
        <p:blipFill rotWithShape="1">
          <a:blip r:embed="rId20"/>
          <a:srcRect l="13037" t="12765" r="35710" b="76024"/>
          <a:stretch/>
        </p:blipFill>
        <p:spPr>
          <a:xfrm>
            <a:off x="3296265" y="2340964"/>
            <a:ext cx="5599468" cy="1620898"/>
          </a:xfrm>
          <a:prstGeom prst="rect">
            <a:avLst/>
          </a:prstGeom>
        </p:spPr>
      </p:pic>
      <p:pic>
        <p:nvPicPr>
          <p:cNvPr id="21" name="Marcador de contenido 6">
            <a:extLst>
              <a:ext uri="{FF2B5EF4-FFF2-40B4-BE49-F238E27FC236}">
                <a16:creationId xmlns:a16="http://schemas.microsoft.com/office/drawing/2014/main" id="{813D106E-076E-1047-A8DA-B6C5FBC249A0}"/>
              </a:ext>
            </a:extLst>
          </p:cNvPr>
          <p:cNvPicPr>
            <a:picLocks noChangeAspect="1"/>
          </p:cNvPicPr>
          <p:nvPr/>
        </p:nvPicPr>
        <p:blipFill rotWithShape="1">
          <a:blip r:embed="rId21"/>
          <a:srcRect l="14627" t="13279" r="32466" b="76726"/>
          <a:stretch/>
        </p:blipFill>
        <p:spPr>
          <a:xfrm>
            <a:off x="3191007" y="2425164"/>
            <a:ext cx="5809985" cy="1452498"/>
          </a:xfrm>
          <a:prstGeom prst="rect">
            <a:avLst/>
          </a:prstGeom>
        </p:spPr>
      </p:pic>
      <p:pic>
        <p:nvPicPr>
          <p:cNvPr id="22" name="Marcador de contenido 6">
            <a:extLst>
              <a:ext uri="{FF2B5EF4-FFF2-40B4-BE49-F238E27FC236}">
                <a16:creationId xmlns:a16="http://schemas.microsoft.com/office/drawing/2014/main" id="{C984A872-9D3C-7440-A063-9C1EA71821A0}"/>
              </a:ext>
            </a:extLst>
          </p:cNvPr>
          <p:cNvPicPr>
            <a:picLocks noChangeAspect="1"/>
          </p:cNvPicPr>
          <p:nvPr/>
        </p:nvPicPr>
        <p:blipFill rotWithShape="1">
          <a:blip r:embed="rId22"/>
          <a:srcRect l="13175" t="12257" r="41806" b="75148"/>
          <a:stretch/>
        </p:blipFill>
        <p:spPr>
          <a:xfrm>
            <a:off x="3622549" y="2235710"/>
            <a:ext cx="4946900" cy="1831406"/>
          </a:xfrm>
          <a:prstGeom prst="rect">
            <a:avLst/>
          </a:prstGeom>
        </p:spPr>
      </p:pic>
      <p:pic>
        <p:nvPicPr>
          <p:cNvPr id="23" name="Marcador de contenido 6">
            <a:extLst>
              <a:ext uri="{FF2B5EF4-FFF2-40B4-BE49-F238E27FC236}">
                <a16:creationId xmlns:a16="http://schemas.microsoft.com/office/drawing/2014/main" id="{09802F02-5C8F-AB4E-B432-DE2A58B81214}"/>
              </a:ext>
            </a:extLst>
          </p:cNvPr>
          <p:cNvPicPr>
            <a:picLocks noChangeAspect="1"/>
          </p:cNvPicPr>
          <p:nvPr/>
        </p:nvPicPr>
        <p:blipFill rotWithShape="1">
          <a:blip r:embed="rId23"/>
          <a:srcRect l="15676" t="12135" r="20237" b="75827"/>
          <a:stretch/>
        </p:blipFill>
        <p:spPr>
          <a:xfrm>
            <a:off x="2581672" y="2277811"/>
            <a:ext cx="7028655" cy="1747204"/>
          </a:xfrm>
          <a:prstGeom prst="rect">
            <a:avLst/>
          </a:prstGeom>
        </p:spPr>
      </p:pic>
      <p:pic>
        <p:nvPicPr>
          <p:cNvPr id="24" name="Marcador de contenido 6">
            <a:extLst>
              <a:ext uri="{FF2B5EF4-FFF2-40B4-BE49-F238E27FC236}">
                <a16:creationId xmlns:a16="http://schemas.microsoft.com/office/drawing/2014/main" id="{94717A63-1264-F543-AB63-D70ACD4145CA}"/>
              </a:ext>
            </a:extLst>
          </p:cNvPr>
          <p:cNvPicPr>
            <a:picLocks noChangeAspect="1"/>
          </p:cNvPicPr>
          <p:nvPr/>
        </p:nvPicPr>
        <p:blipFill rotWithShape="1">
          <a:blip r:embed="rId24"/>
          <a:srcRect l="14666" t="12810" r="52191" b="75921"/>
          <a:stretch/>
        </p:blipFill>
        <p:spPr>
          <a:xfrm>
            <a:off x="4264594" y="2330436"/>
            <a:ext cx="3662811" cy="1641954"/>
          </a:xfrm>
          <a:prstGeom prst="rect">
            <a:avLst/>
          </a:prstGeom>
        </p:spPr>
      </p:pic>
      <p:pic>
        <p:nvPicPr>
          <p:cNvPr id="25" name="Marcador de contenido 6">
            <a:extLst>
              <a:ext uri="{FF2B5EF4-FFF2-40B4-BE49-F238E27FC236}">
                <a16:creationId xmlns:a16="http://schemas.microsoft.com/office/drawing/2014/main" id="{0F8B84C4-0457-304B-9072-4D36504AE7C2}"/>
              </a:ext>
            </a:extLst>
          </p:cNvPr>
          <p:cNvPicPr>
            <a:picLocks noChangeAspect="1"/>
          </p:cNvPicPr>
          <p:nvPr/>
        </p:nvPicPr>
        <p:blipFill rotWithShape="1">
          <a:blip r:embed="rId25"/>
          <a:srcRect l="13718" t="12425" r="23864" b="76697"/>
          <a:stretch/>
        </p:blipFill>
        <p:spPr>
          <a:xfrm>
            <a:off x="2673217" y="2362014"/>
            <a:ext cx="6845565" cy="1578799"/>
          </a:xfrm>
          <a:prstGeom prst="rect">
            <a:avLst/>
          </a:prstGeom>
        </p:spPr>
      </p:pic>
      <p:pic>
        <p:nvPicPr>
          <p:cNvPr id="26" name="Marcador de contenido 6">
            <a:extLst>
              <a:ext uri="{FF2B5EF4-FFF2-40B4-BE49-F238E27FC236}">
                <a16:creationId xmlns:a16="http://schemas.microsoft.com/office/drawing/2014/main" id="{CDDCE141-C6DD-214D-B55F-64C80BBE13C5}"/>
              </a:ext>
            </a:extLst>
          </p:cNvPr>
          <p:cNvPicPr>
            <a:picLocks noChangeAspect="1"/>
          </p:cNvPicPr>
          <p:nvPr/>
        </p:nvPicPr>
        <p:blipFill rotWithShape="1">
          <a:blip r:embed="rId26"/>
          <a:srcRect l="12747" t="12811" r="31804" b="75919"/>
          <a:stretch/>
        </p:blipFill>
        <p:spPr>
          <a:xfrm>
            <a:off x="3043657" y="2330438"/>
            <a:ext cx="6104684" cy="1641950"/>
          </a:xfrm>
          <a:prstGeom prst="rect">
            <a:avLst/>
          </a:prstGeom>
        </p:spPr>
      </p:pic>
      <p:pic>
        <p:nvPicPr>
          <p:cNvPr id="27" name="Marcador de contenido 6">
            <a:extLst>
              <a:ext uri="{FF2B5EF4-FFF2-40B4-BE49-F238E27FC236}">
                <a16:creationId xmlns:a16="http://schemas.microsoft.com/office/drawing/2014/main" id="{0BB176F6-1B50-6446-B5CD-603CAE0F45C1}"/>
              </a:ext>
            </a:extLst>
          </p:cNvPr>
          <p:cNvPicPr>
            <a:picLocks noChangeAspect="1"/>
          </p:cNvPicPr>
          <p:nvPr/>
        </p:nvPicPr>
        <p:blipFill rotWithShape="1">
          <a:blip r:embed="rId27"/>
          <a:srcRect l="13787" t="12135" r="27097" b="75972"/>
          <a:stretch/>
        </p:blipFill>
        <p:spPr>
          <a:xfrm>
            <a:off x="2854200" y="2288337"/>
            <a:ext cx="6483598" cy="1726152"/>
          </a:xfrm>
          <a:prstGeom prst="rect">
            <a:avLst/>
          </a:prstGeom>
        </p:spPr>
      </p:pic>
      <p:pic>
        <p:nvPicPr>
          <p:cNvPr id="28" name="Marcador de contenido 6">
            <a:extLst>
              <a:ext uri="{FF2B5EF4-FFF2-40B4-BE49-F238E27FC236}">
                <a16:creationId xmlns:a16="http://schemas.microsoft.com/office/drawing/2014/main" id="{C53CE0BD-5C3D-3846-9171-C0F68B74BB2B}"/>
              </a:ext>
            </a:extLst>
          </p:cNvPr>
          <p:cNvPicPr>
            <a:picLocks noChangeAspect="1"/>
          </p:cNvPicPr>
          <p:nvPr/>
        </p:nvPicPr>
        <p:blipFill rotWithShape="1">
          <a:blip r:embed="rId28"/>
          <a:srcRect l="13306" t="12281" r="15293" b="77131"/>
          <a:stretch/>
        </p:blipFill>
        <p:spPr>
          <a:xfrm>
            <a:off x="2180579" y="2383063"/>
            <a:ext cx="7830841" cy="1536700"/>
          </a:xfrm>
          <a:prstGeom prst="rect">
            <a:avLst/>
          </a:prstGeom>
        </p:spPr>
      </p:pic>
      <p:pic>
        <p:nvPicPr>
          <p:cNvPr id="29" name="Marcador de contenido 6">
            <a:extLst>
              <a:ext uri="{FF2B5EF4-FFF2-40B4-BE49-F238E27FC236}">
                <a16:creationId xmlns:a16="http://schemas.microsoft.com/office/drawing/2014/main" id="{D1921031-93EB-8B4D-A121-863416032969}"/>
              </a:ext>
            </a:extLst>
          </p:cNvPr>
          <p:cNvPicPr>
            <a:picLocks noChangeAspect="1"/>
          </p:cNvPicPr>
          <p:nvPr/>
        </p:nvPicPr>
        <p:blipFill rotWithShape="1">
          <a:blip r:embed="rId29"/>
          <a:srcRect l="12436" t="11921" r="41556" b="73947"/>
          <a:stretch/>
        </p:blipFill>
        <p:spPr>
          <a:xfrm>
            <a:off x="3548871" y="2119932"/>
            <a:ext cx="5094256" cy="2062962"/>
          </a:xfrm>
          <a:prstGeom prst="rect">
            <a:avLst/>
          </a:prstGeom>
        </p:spPr>
      </p:pic>
      <p:pic>
        <p:nvPicPr>
          <p:cNvPr id="30" name="Marcador de contenido 6">
            <a:extLst>
              <a:ext uri="{FF2B5EF4-FFF2-40B4-BE49-F238E27FC236}">
                <a16:creationId xmlns:a16="http://schemas.microsoft.com/office/drawing/2014/main" id="{DD6E8B7E-8AEC-0147-927B-37188596B74A}"/>
              </a:ext>
            </a:extLst>
          </p:cNvPr>
          <p:cNvPicPr>
            <a:picLocks noChangeAspect="1"/>
          </p:cNvPicPr>
          <p:nvPr/>
        </p:nvPicPr>
        <p:blipFill rotWithShape="1">
          <a:blip r:embed="rId30"/>
          <a:srcRect l="13563" t="12370" r="56302" b="76026"/>
          <a:stretch/>
        </p:blipFill>
        <p:spPr>
          <a:xfrm>
            <a:off x="4443522" y="2309386"/>
            <a:ext cx="3304954" cy="1684054"/>
          </a:xfrm>
          <a:prstGeom prst="rect">
            <a:avLst/>
          </a:prstGeom>
        </p:spPr>
      </p:pic>
      <p:pic>
        <p:nvPicPr>
          <p:cNvPr id="31" name="Marcador de contenido 6">
            <a:extLst>
              <a:ext uri="{FF2B5EF4-FFF2-40B4-BE49-F238E27FC236}">
                <a16:creationId xmlns:a16="http://schemas.microsoft.com/office/drawing/2014/main" id="{895EB5E5-C1B8-9B46-BEA3-24FFEB040127}"/>
              </a:ext>
            </a:extLst>
          </p:cNvPr>
          <p:cNvPicPr>
            <a:picLocks noChangeAspect="1"/>
          </p:cNvPicPr>
          <p:nvPr/>
        </p:nvPicPr>
        <p:blipFill rotWithShape="1">
          <a:blip r:embed="rId31"/>
          <a:srcRect l="13375" t="10978" r="28071" b="75820"/>
          <a:stretch/>
        </p:blipFill>
        <p:spPr>
          <a:xfrm>
            <a:off x="2885777" y="2193608"/>
            <a:ext cx="6420445" cy="1915610"/>
          </a:xfrm>
          <a:prstGeom prst="rect">
            <a:avLst/>
          </a:prstGeom>
        </p:spPr>
      </p:pic>
      <p:pic>
        <p:nvPicPr>
          <p:cNvPr id="32" name="Marcador de contenido 6">
            <a:extLst>
              <a:ext uri="{FF2B5EF4-FFF2-40B4-BE49-F238E27FC236}">
                <a16:creationId xmlns:a16="http://schemas.microsoft.com/office/drawing/2014/main" id="{BE68078C-5A2E-D54D-BDA9-32C3ABD14DBA}"/>
              </a:ext>
            </a:extLst>
          </p:cNvPr>
          <p:cNvPicPr>
            <a:picLocks noChangeAspect="1"/>
          </p:cNvPicPr>
          <p:nvPr/>
        </p:nvPicPr>
        <p:blipFill rotWithShape="1">
          <a:blip r:embed="rId32"/>
          <a:srcRect l="14898" t="12811" r="30417" b="76208"/>
          <a:stretch/>
        </p:blipFill>
        <p:spPr>
          <a:xfrm>
            <a:off x="3085759" y="2351489"/>
            <a:ext cx="6020480" cy="1599849"/>
          </a:xfrm>
          <a:prstGeom prst="rect">
            <a:avLst/>
          </a:prstGeom>
        </p:spPr>
      </p:pic>
      <p:pic>
        <p:nvPicPr>
          <p:cNvPr id="33" name="Marcador de contenido 6">
            <a:extLst>
              <a:ext uri="{FF2B5EF4-FFF2-40B4-BE49-F238E27FC236}">
                <a16:creationId xmlns:a16="http://schemas.microsoft.com/office/drawing/2014/main" id="{A75858CD-34A2-AF4D-A2D2-B4785637C040}"/>
              </a:ext>
            </a:extLst>
          </p:cNvPr>
          <p:cNvPicPr>
            <a:picLocks noChangeAspect="1"/>
          </p:cNvPicPr>
          <p:nvPr/>
        </p:nvPicPr>
        <p:blipFill rotWithShape="1">
          <a:blip r:embed="rId33"/>
          <a:srcRect l="14518" t="12281" r="20237" b="75535"/>
          <a:stretch/>
        </p:blipFill>
        <p:spPr>
          <a:xfrm>
            <a:off x="2518189" y="2267285"/>
            <a:ext cx="7155620" cy="1768256"/>
          </a:xfrm>
          <a:prstGeom prst="rect">
            <a:avLst/>
          </a:prstGeom>
        </p:spPr>
      </p:pic>
      <p:pic>
        <p:nvPicPr>
          <p:cNvPr id="34" name="Marcador de contenido 6">
            <a:extLst>
              <a:ext uri="{FF2B5EF4-FFF2-40B4-BE49-F238E27FC236}">
                <a16:creationId xmlns:a16="http://schemas.microsoft.com/office/drawing/2014/main" id="{C45544BF-847D-B940-9A61-115A156057DE}"/>
              </a:ext>
            </a:extLst>
          </p:cNvPr>
          <p:cNvPicPr>
            <a:picLocks noChangeAspect="1"/>
          </p:cNvPicPr>
          <p:nvPr/>
        </p:nvPicPr>
        <p:blipFill rotWithShape="1">
          <a:blip r:embed="rId34"/>
          <a:srcRect l="15355" t="12225" r="45169" b="75591"/>
          <a:stretch/>
        </p:blipFill>
        <p:spPr>
          <a:xfrm>
            <a:off x="3931291" y="2267285"/>
            <a:ext cx="4329417" cy="1768256"/>
          </a:xfrm>
          <a:prstGeom prst="rect">
            <a:avLst/>
          </a:prstGeom>
        </p:spPr>
      </p:pic>
      <p:pic>
        <p:nvPicPr>
          <p:cNvPr id="35" name="Marcador de contenido 6">
            <a:extLst>
              <a:ext uri="{FF2B5EF4-FFF2-40B4-BE49-F238E27FC236}">
                <a16:creationId xmlns:a16="http://schemas.microsoft.com/office/drawing/2014/main" id="{8724E9D5-D629-3047-902B-CD1AE14FDED2}"/>
              </a:ext>
            </a:extLst>
          </p:cNvPr>
          <p:cNvPicPr>
            <a:picLocks noChangeAspect="1"/>
          </p:cNvPicPr>
          <p:nvPr/>
        </p:nvPicPr>
        <p:blipFill rotWithShape="1">
          <a:blip r:embed="rId35"/>
          <a:srcRect l="14581" t="12516" r="45496" b="75736"/>
          <a:stretch/>
        </p:blipFill>
        <p:spPr>
          <a:xfrm>
            <a:off x="3906732" y="2298863"/>
            <a:ext cx="4378534" cy="1705101"/>
          </a:xfrm>
          <a:prstGeom prst="rect">
            <a:avLst/>
          </a:prstGeom>
        </p:spPr>
      </p:pic>
      <p:pic>
        <p:nvPicPr>
          <p:cNvPr id="36" name="Marcador de contenido 6">
            <a:extLst>
              <a:ext uri="{FF2B5EF4-FFF2-40B4-BE49-F238E27FC236}">
                <a16:creationId xmlns:a16="http://schemas.microsoft.com/office/drawing/2014/main" id="{8937BD6A-CBDA-034B-AE8D-DD680180D223}"/>
              </a:ext>
            </a:extLst>
          </p:cNvPr>
          <p:cNvPicPr>
            <a:picLocks noChangeAspect="1"/>
          </p:cNvPicPr>
          <p:nvPr/>
        </p:nvPicPr>
        <p:blipFill rotWithShape="1">
          <a:blip r:embed="rId36"/>
          <a:srcRect l="16492" t="12636" r="26548" b="76072"/>
          <a:stretch/>
        </p:blipFill>
        <p:spPr>
          <a:xfrm>
            <a:off x="2966471" y="2330436"/>
            <a:ext cx="6259056" cy="1641954"/>
          </a:xfrm>
          <a:prstGeom prst="rect">
            <a:avLst/>
          </a:prstGeom>
        </p:spPr>
      </p:pic>
      <p:pic>
        <p:nvPicPr>
          <p:cNvPr id="37" name="Marcador de contenido 6">
            <a:extLst>
              <a:ext uri="{FF2B5EF4-FFF2-40B4-BE49-F238E27FC236}">
                <a16:creationId xmlns:a16="http://schemas.microsoft.com/office/drawing/2014/main" id="{9FC456A3-1A07-004A-933C-9CEEF95EA4E5}"/>
              </a:ext>
            </a:extLst>
          </p:cNvPr>
          <p:cNvPicPr>
            <a:picLocks noChangeAspect="1"/>
          </p:cNvPicPr>
          <p:nvPr/>
        </p:nvPicPr>
        <p:blipFill rotWithShape="1">
          <a:blip r:embed="rId37"/>
          <a:srcRect l="13758" t="12719" r="15400" b="76255"/>
          <a:stretch/>
        </p:blipFill>
        <p:spPr>
          <a:xfrm>
            <a:off x="2212159" y="2351489"/>
            <a:ext cx="7767681" cy="1599849"/>
          </a:xfrm>
          <a:prstGeom prst="rect">
            <a:avLst/>
          </a:prstGeom>
        </p:spPr>
      </p:pic>
      <p:pic>
        <p:nvPicPr>
          <p:cNvPr id="38" name="Marcador de contenido 6">
            <a:extLst>
              <a:ext uri="{FF2B5EF4-FFF2-40B4-BE49-F238E27FC236}">
                <a16:creationId xmlns:a16="http://schemas.microsoft.com/office/drawing/2014/main" id="{9739654B-73A8-E442-91F3-E9E5B0368B0C}"/>
              </a:ext>
            </a:extLst>
          </p:cNvPr>
          <p:cNvPicPr>
            <a:picLocks noChangeAspect="1"/>
          </p:cNvPicPr>
          <p:nvPr/>
        </p:nvPicPr>
        <p:blipFill rotWithShape="1">
          <a:blip r:embed="rId38"/>
          <a:srcRect l="13180" t="11936" r="41139" b="75010"/>
          <a:stretch/>
        </p:blipFill>
        <p:spPr>
          <a:xfrm>
            <a:off x="3590974" y="2204135"/>
            <a:ext cx="5010050" cy="1894557"/>
          </a:xfrm>
          <a:prstGeom prst="rect">
            <a:avLst/>
          </a:prstGeom>
        </p:spPr>
      </p:pic>
      <p:pic>
        <p:nvPicPr>
          <p:cNvPr id="39" name="Marcador de contenido 6">
            <a:extLst>
              <a:ext uri="{FF2B5EF4-FFF2-40B4-BE49-F238E27FC236}">
                <a16:creationId xmlns:a16="http://schemas.microsoft.com/office/drawing/2014/main" id="{1FB49D73-FC34-DF48-A173-EA94A6B680D1}"/>
              </a:ext>
            </a:extLst>
          </p:cNvPr>
          <p:cNvPicPr>
            <a:picLocks noChangeAspect="1"/>
          </p:cNvPicPr>
          <p:nvPr/>
        </p:nvPicPr>
        <p:blipFill rotWithShape="1">
          <a:blip r:embed="rId39"/>
          <a:srcRect l="15033" t="10955" r="38378" b="75727"/>
          <a:stretch/>
        </p:blipFill>
        <p:spPr>
          <a:xfrm>
            <a:off x="3536295" y="2183083"/>
            <a:ext cx="5119409" cy="1936661"/>
          </a:xfrm>
          <a:prstGeom prst="rect">
            <a:avLst/>
          </a:prstGeom>
        </p:spPr>
      </p:pic>
      <p:pic>
        <p:nvPicPr>
          <p:cNvPr id="40" name="Marcador de contenido 6">
            <a:extLst>
              <a:ext uri="{FF2B5EF4-FFF2-40B4-BE49-F238E27FC236}">
                <a16:creationId xmlns:a16="http://schemas.microsoft.com/office/drawing/2014/main" id="{03D5F0F3-7441-8F4F-AEC2-9B2B0A280404}"/>
              </a:ext>
            </a:extLst>
          </p:cNvPr>
          <p:cNvPicPr>
            <a:picLocks noChangeAspect="1"/>
          </p:cNvPicPr>
          <p:nvPr/>
        </p:nvPicPr>
        <p:blipFill rotWithShape="1">
          <a:blip r:embed="rId40"/>
          <a:srcRect l="15424" t="12514" r="40791" b="75738"/>
          <a:stretch/>
        </p:blipFill>
        <p:spPr>
          <a:xfrm>
            <a:off x="3685701" y="2298863"/>
            <a:ext cx="4820596" cy="1705101"/>
          </a:xfrm>
          <a:prstGeom prst="rect">
            <a:avLst/>
          </a:prstGeom>
        </p:spPr>
      </p:pic>
      <p:pic>
        <p:nvPicPr>
          <p:cNvPr id="41" name="Marcador de contenido 6">
            <a:extLst>
              <a:ext uri="{FF2B5EF4-FFF2-40B4-BE49-F238E27FC236}">
                <a16:creationId xmlns:a16="http://schemas.microsoft.com/office/drawing/2014/main" id="{2B022718-4724-5B4D-9BAD-9D5B492B7B0C}"/>
              </a:ext>
            </a:extLst>
          </p:cNvPr>
          <p:cNvPicPr>
            <a:picLocks noChangeAspect="1"/>
          </p:cNvPicPr>
          <p:nvPr/>
        </p:nvPicPr>
        <p:blipFill rotWithShape="1">
          <a:blip r:embed="rId41"/>
          <a:srcRect l="15573" t="12516" r="17632" b="76606"/>
          <a:stretch/>
        </p:blipFill>
        <p:spPr>
          <a:xfrm>
            <a:off x="2433187" y="2362014"/>
            <a:ext cx="7325624" cy="1578799"/>
          </a:xfrm>
          <a:prstGeom prst="rect">
            <a:avLst/>
          </a:prstGeom>
        </p:spPr>
      </p:pic>
      <p:pic>
        <p:nvPicPr>
          <p:cNvPr id="42" name="Marcador de contenido 4">
            <a:extLst>
              <a:ext uri="{FF2B5EF4-FFF2-40B4-BE49-F238E27FC236}">
                <a16:creationId xmlns:a16="http://schemas.microsoft.com/office/drawing/2014/main" id="{116DE883-BF96-4542-AA7C-3D516B523B96}"/>
              </a:ext>
            </a:extLst>
          </p:cNvPr>
          <p:cNvPicPr>
            <a:picLocks noChangeAspect="1"/>
          </p:cNvPicPr>
          <p:nvPr/>
        </p:nvPicPr>
        <p:blipFill rotWithShape="1">
          <a:blip r:embed="rId42"/>
          <a:srcRect l="14517" t="12393" r="23679" b="74698"/>
          <a:stretch/>
        </p:blipFill>
        <p:spPr>
          <a:xfrm>
            <a:off x="2706846" y="2214658"/>
            <a:ext cx="6778306" cy="1873510"/>
          </a:xfrm>
          <a:prstGeom prst="rect">
            <a:avLst/>
          </a:prstGeom>
        </p:spPr>
      </p:pic>
      <p:pic>
        <p:nvPicPr>
          <p:cNvPr id="43" name="Marcador de contenido 4">
            <a:extLst>
              <a:ext uri="{FF2B5EF4-FFF2-40B4-BE49-F238E27FC236}">
                <a16:creationId xmlns:a16="http://schemas.microsoft.com/office/drawing/2014/main" id="{673D6F02-D811-D64A-A770-984900500A24}"/>
              </a:ext>
            </a:extLst>
          </p:cNvPr>
          <p:cNvPicPr>
            <a:picLocks noChangeAspect="1"/>
          </p:cNvPicPr>
          <p:nvPr/>
        </p:nvPicPr>
        <p:blipFill rotWithShape="1">
          <a:blip r:embed="rId43"/>
          <a:srcRect l="15484" t="12425" r="31926" b="75536"/>
          <a:stretch/>
        </p:blipFill>
        <p:spPr>
          <a:xfrm>
            <a:off x="3212061" y="2277811"/>
            <a:ext cx="5767877" cy="1747204"/>
          </a:xfrm>
          <a:prstGeom prst="rect">
            <a:avLst/>
          </a:prstGeom>
        </p:spPr>
      </p:pic>
      <p:pic>
        <p:nvPicPr>
          <p:cNvPr id="44" name="Marcador de contenido 4">
            <a:extLst>
              <a:ext uri="{FF2B5EF4-FFF2-40B4-BE49-F238E27FC236}">
                <a16:creationId xmlns:a16="http://schemas.microsoft.com/office/drawing/2014/main" id="{850FB526-A02E-7742-823A-47F0736D27C4}"/>
              </a:ext>
            </a:extLst>
          </p:cNvPr>
          <p:cNvPicPr>
            <a:picLocks noChangeAspect="1"/>
          </p:cNvPicPr>
          <p:nvPr/>
        </p:nvPicPr>
        <p:blipFill rotWithShape="1">
          <a:blip r:embed="rId44"/>
          <a:srcRect l="13560" t="11896" r="38637" b="75047"/>
          <a:stretch/>
        </p:blipFill>
        <p:spPr>
          <a:xfrm>
            <a:off x="3475195" y="2204135"/>
            <a:ext cx="5241609" cy="1894557"/>
          </a:xfrm>
          <a:prstGeom prst="rect">
            <a:avLst/>
          </a:prstGeom>
        </p:spPr>
      </p:pic>
      <p:pic>
        <p:nvPicPr>
          <p:cNvPr id="45" name="Marcador de contenido 4">
            <a:extLst>
              <a:ext uri="{FF2B5EF4-FFF2-40B4-BE49-F238E27FC236}">
                <a16:creationId xmlns:a16="http://schemas.microsoft.com/office/drawing/2014/main" id="{ABCEBD0E-DF3C-0F44-AE23-7D7CE420EBC2}"/>
              </a:ext>
            </a:extLst>
          </p:cNvPr>
          <p:cNvPicPr>
            <a:picLocks noChangeAspect="1"/>
          </p:cNvPicPr>
          <p:nvPr/>
        </p:nvPicPr>
        <p:blipFill rotWithShape="1">
          <a:blip r:embed="rId45"/>
          <a:srcRect l="14313" t="12091" r="22774" b="74447"/>
          <a:stretch/>
        </p:blipFill>
        <p:spPr>
          <a:xfrm>
            <a:off x="2626151" y="2172557"/>
            <a:ext cx="6939696" cy="1957713"/>
          </a:xfrm>
          <a:prstGeom prst="rect">
            <a:avLst/>
          </a:prstGeom>
        </p:spPr>
      </p:pic>
      <p:pic>
        <p:nvPicPr>
          <p:cNvPr id="46" name="Marcador de contenido 4">
            <a:extLst>
              <a:ext uri="{FF2B5EF4-FFF2-40B4-BE49-F238E27FC236}">
                <a16:creationId xmlns:a16="http://schemas.microsoft.com/office/drawing/2014/main" id="{F499988F-656E-004F-8BC9-9B50C9BA62F5}"/>
              </a:ext>
            </a:extLst>
          </p:cNvPr>
          <p:cNvPicPr>
            <a:picLocks noChangeAspect="1"/>
          </p:cNvPicPr>
          <p:nvPr/>
        </p:nvPicPr>
        <p:blipFill rotWithShape="1">
          <a:blip r:embed="rId46"/>
          <a:srcRect l="14331" t="12516" r="25784" b="75301"/>
          <a:stretch/>
        </p:blipFill>
        <p:spPr>
          <a:xfrm>
            <a:off x="2812100" y="2267287"/>
            <a:ext cx="6567798" cy="1768252"/>
          </a:xfrm>
          <a:prstGeom prst="rect">
            <a:avLst/>
          </a:prstGeom>
        </p:spPr>
      </p:pic>
      <p:pic>
        <p:nvPicPr>
          <p:cNvPr id="47" name="Marcador de contenido 4">
            <a:extLst>
              <a:ext uri="{FF2B5EF4-FFF2-40B4-BE49-F238E27FC236}">
                <a16:creationId xmlns:a16="http://schemas.microsoft.com/office/drawing/2014/main" id="{E5C1C397-CA80-DB42-A497-CAD063E19567}"/>
              </a:ext>
            </a:extLst>
          </p:cNvPr>
          <p:cNvPicPr>
            <a:picLocks noChangeAspect="1"/>
          </p:cNvPicPr>
          <p:nvPr/>
        </p:nvPicPr>
        <p:blipFill rotWithShape="1">
          <a:blip r:embed="rId47"/>
          <a:srcRect l="15675" t="11990" r="32310" b="75681"/>
          <a:stretch/>
        </p:blipFill>
        <p:spPr>
          <a:xfrm>
            <a:off x="3243640" y="2256762"/>
            <a:ext cx="5704719" cy="1789303"/>
          </a:xfrm>
          <a:prstGeom prst="rect">
            <a:avLst/>
          </a:prstGeom>
        </p:spPr>
      </p:pic>
      <p:pic>
        <p:nvPicPr>
          <p:cNvPr id="48" name="Marcador de contenido 4">
            <a:extLst>
              <a:ext uri="{FF2B5EF4-FFF2-40B4-BE49-F238E27FC236}">
                <a16:creationId xmlns:a16="http://schemas.microsoft.com/office/drawing/2014/main" id="{1850624C-2063-7048-AAA5-37203EA3BB0B}"/>
              </a:ext>
            </a:extLst>
          </p:cNvPr>
          <p:cNvPicPr>
            <a:picLocks noChangeAspect="1"/>
          </p:cNvPicPr>
          <p:nvPr/>
        </p:nvPicPr>
        <p:blipFill rotWithShape="1">
          <a:blip r:embed="rId48"/>
          <a:srcRect l="15573" t="11790" r="29532" b="75301"/>
          <a:stretch/>
        </p:blipFill>
        <p:spPr>
          <a:xfrm>
            <a:off x="3085760" y="2214660"/>
            <a:ext cx="6020479" cy="1873506"/>
          </a:xfrm>
          <a:prstGeom prst="rect">
            <a:avLst/>
          </a:prstGeom>
        </p:spPr>
      </p:pic>
      <p:pic>
        <p:nvPicPr>
          <p:cNvPr id="49" name="Marcador de contenido 4">
            <a:extLst>
              <a:ext uri="{FF2B5EF4-FFF2-40B4-BE49-F238E27FC236}">
                <a16:creationId xmlns:a16="http://schemas.microsoft.com/office/drawing/2014/main" id="{CD73F687-976C-F04B-AE73-21D58F8FD019}"/>
              </a:ext>
            </a:extLst>
          </p:cNvPr>
          <p:cNvPicPr>
            <a:picLocks noChangeAspect="1"/>
          </p:cNvPicPr>
          <p:nvPr/>
        </p:nvPicPr>
        <p:blipFill rotWithShape="1">
          <a:blip r:embed="rId49"/>
          <a:srcRect l="15675" t="13441" r="14076" b="76406"/>
          <a:stretch/>
        </p:blipFill>
        <p:spPr>
          <a:xfrm>
            <a:off x="2243732" y="2414641"/>
            <a:ext cx="7704535" cy="1473545"/>
          </a:xfrm>
          <a:prstGeom prst="rect">
            <a:avLst/>
          </a:prstGeom>
        </p:spPr>
      </p:pic>
      <p:pic>
        <p:nvPicPr>
          <p:cNvPr id="50" name="Marcador de contenido 4">
            <a:extLst>
              <a:ext uri="{FF2B5EF4-FFF2-40B4-BE49-F238E27FC236}">
                <a16:creationId xmlns:a16="http://schemas.microsoft.com/office/drawing/2014/main" id="{069870C0-72AD-D641-86EB-90830421B40B}"/>
              </a:ext>
            </a:extLst>
          </p:cNvPr>
          <p:cNvPicPr>
            <a:picLocks noChangeAspect="1"/>
          </p:cNvPicPr>
          <p:nvPr/>
        </p:nvPicPr>
        <p:blipFill rotWithShape="1">
          <a:blip r:embed="rId50"/>
          <a:srcRect l="16618" t="12716" r="37444" b="76406"/>
          <a:stretch/>
        </p:blipFill>
        <p:spPr>
          <a:xfrm>
            <a:off x="3576941" y="2362014"/>
            <a:ext cx="5038117" cy="1578799"/>
          </a:xfrm>
          <a:prstGeom prst="rect">
            <a:avLst/>
          </a:prstGeom>
        </p:spPr>
      </p:pic>
      <p:pic>
        <p:nvPicPr>
          <p:cNvPr id="51" name="Marcador de contenido 4">
            <a:extLst>
              <a:ext uri="{FF2B5EF4-FFF2-40B4-BE49-F238E27FC236}">
                <a16:creationId xmlns:a16="http://schemas.microsoft.com/office/drawing/2014/main" id="{231DAA56-36A0-9C41-8E20-96BB4BCE984A}"/>
              </a:ext>
            </a:extLst>
          </p:cNvPr>
          <p:cNvPicPr>
            <a:picLocks noChangeAspect="1"/>
          </p:cNvPicPr>
          <p:nvPr/>
        </p:nvPicPr>
        <p:blipFill rotWithShape="1">
          <a:blip r:embed="rId51"/>
          <a:srcRect l="15096" t="11848" r="38023" b="75821"/>
          <a:stretch/>
        </p:blipFill>
        <p:spPr>
          <a:xfrm>
            <a:off x="3525768" y="2256759"/>
            <a:ext cx="5140463" cy="1789308"/>
          </a:xfrm>
          <a:prstGeom prst="rect">
            <a:avLst/>
          </a:prstGeom>
        </p:spPr>
      </p:pic>
      <p:pic>
        <p:nvPicPr>
          <p:cNvPr id="52" name="Marcador de contenido 4">
            <a:extLst>
              <a:ext uri="{FF2B5EF4-FFF2-40B4-BE49-F238E27FC236}">
                <a16:creationId xmlns:a16="http://schemas.microsoft.com/office/drawing/2014/main" id="{94646F38-21D5-6C4C-B2F7-0D1F6495E891}"/>
              </a:ext>
            </a:extLst>
          </p:cNvPr>
          <p:cNvPicPr>
            <a:picLocks noChangeAspect="1"/>
          </p:cNvPicPr>
          <p:nvPr/>
        </p:nvPicPr>
        <p:blipFill rotWithShape="1">
          <a:blip r:embed="rId52"/>
          <a:srcRect l="14281" t="12718" r="22028" b="75530"/>
          <a:stretch/>
        </p:blipFill>
        <p:spPr>
          <a:xfrm>
            <a:off x="2591069" y="2298863"/>
            <a:ext cx="7009861" cy="1705101"/>
          </a:xfrm>
          <a:prstGeom prst="rect">
            <a:avLst/>
          </a:prstGeom>
        </p:spPr>
      </p:pic>
      <p:pic>
        <p:nvPicPr>
          <p:cNvPr id="53" name="Marcador de contenido 4">
            <a:extLst>
              <a:ext uri="{FF2B5EF4-FFF2-40B4-BE49-F238E27FC236}">
                <a16:creationId xmlns:a16="http://schemas.microsoft.com/office/drawing/2014/main" id="{094CA029-E319-3A42-B90B-6329E01A2CBA}"/>
              </a:ext>
            </a:extLst>
          </p:cNvPr>
          <p:cNvPicPr>
            <a:picLocks noChangeAspect="1"/>
          </p:cNvPicPr>
          <p:nvPr/>
        </p:nvPicPr>
        <p:blipFill rotWithShape="1">
          <a:blip r:embed="rId53"/>
          <a:srcRect l="15739" t="13150" r="48753" b="75826"/>
          <a:stretch/>
        </p:blipFill>
        <p:spPr>
          <a:xfrm>
            <a:off x="4148818" y="2351489"/>
            <a:ext cx="3894363" cy="1599849"/>
          </a:xfrm>
          <a:prstGeom prst="rect">
            <a:avLst/>
          </a:prstGeom>
        </p:spPr>
      </p:pic>
      <p:pic>
        <p:nvPicPr>
          <p:cNvPr id="54" name="Marcador de contenido 4">
            <a:extLst>
              <a:ext uri="{FF2B5EF4-FFF2-40B4-BE49-F238E27FC236}">
                <a16:creationId xmlns:a16="http://schemas.microsoft.com/office/drawing/2014/main" id="{1A90CA80-9CF1-7A4A-8607-B9424324E0B6}"/>
              </a:ext>
            </a:extLst>
          </p:cNvPr>
          <p:cNvPicPr>
            <a:picLocks noChangeAspect="1"/>
          </p:cNvPicPr>
          <p:nvPr/>
        </p:nvPicPr>
        <p:blipFill rotWithShape="1">
          <a:blip r:embed="rId54"/>
          <a:srcRect l="13228" t="11771" r="20238" b="75320"/>
          <a:stretch/>
        </p:blipFill>
        <p:spPr>
          <a:xfrm>
            <a:off x="2447460" y="2214660"/>
            <a:ext cx="7297078" cy="1873506"/>
          </a:xfrm>
          <a:prstGeom prst="rect">
            <a:avLst/>
          </a:prstGeom>
        </p:spPr>
      </p:pic>
      <p:pic>
        <p:nvPicPr>
          <p:cNvPr id="55" name="Marcador de contenido 4">
            <a:extLst>
              <a:ext uri="{FF2B5EF4-FFF2-40B4-BE49-F238E27FC236}">
                <a16:creationId xmlns:a16="http://schemas.microsoft.com/office/drawing/2014/main" id="{58747E9E-ED68-4D45-81EF-9CD58DBF78F1}"/>
              </a:ext>
            </a:extLst>
          </p:cNvPr>
          <p:cNvPicPr>
            <a:picLocks noChangeAspect="1"/>
          </p:cNvPicPr>
          <p:nvPr/>
        </p:nvPicPr>
        <p:blipFill rotWithShape="1">
          <a:blip r:embed="rId55"/>
          <a:srcRect l="14614" t="12370" r="34331" b="75591"/>
          <a:stretch/>
        </p:blipFill>
        <p:spPr>
          <a:xfrm>
            <a:off x="3296264" y="2277811"/>
            <a:ext cx="5599470" cy="1747204"/>
          </a:xfrm>
          <a:prstGeom prst="rect">
            <a:avLst/>
          </a:prstGeom>
        </p:spPr>
      </p:pic>
      <p:pic>
        <p:nvPicPr>
          <p:cNvPr id="56" name="Marcador de contenido 4">
            <a:extLst>
              <a:ext uri="{FF2B5EF4-FFF2-40B4-BE49-F238E27FC236}">
                <a16:creationId xmlns:a16="http://schemas.microsoft.com/office/drawing/2014/main" id="{E1F2C66C-8EB0-A14A-BF61-E388FE1DD333}"/>
              </a:ext>
            </a:extLst>
          </p:cNvPr>
          <p:cNvPicPr>
            <a:picLocks noChangeAspect="1"/>
          </p:cNvPicPr>
          <p:nvPr/>
        </p:nvPicPr>
        <p:blipFill rotWithShape="1">
          <a:blip r:embed="rId56"/>
          <a:srcRect l="12540" t="12425" r="39603" b="75101"/>
          <a:stretch/>
        </p:blipFill>
        <p:spPr>
          <a:xfrm>
            <a:off x="3471688" y="2246236"/>
            <a:ext cx="5248623" cy="1810355"/>
          </a:xfrm>
          <a:prstGeom prst="rect">
            <a:avLst/>
          </a:prstGeom>
        </p:spPr>
      </p:pic>
      <p:pic>
        <p:nvPicPr>
          <p:cNvPr id="57" name="Marcador de contenido 4">
            <a:extLst>
              <a:ext uri="{FF2B5EF4-FFF2-40B4-BE49-F238E27FC236}">
                <a16:creationId xmlns:a16="http://schemas.microsoft.com/office/drawing/2014/main" id="{A05629AD-0610-4140-9C34-5B4D8D3609E5}"/>
              </a:ext>
            </a:extLst>
          </p:cNvPr>
          <p:cNvPicPr>
            <a:picLocks noChangeAspect="1"/>
          </p:cNvPicPr>
          <p:nvPr/>
        </p:nvPicPr>
        <p:blipFill rotWithShape="1">
          <a:blip r:embed="rId57"/>
          <a:srcRect l="13564" t="11411" r="49199" b="76261"/>
          <a:stretch/>
        </p:blipFill>
        <p:spPr>
          <a:xfrm>
            <a:off x="4054089" y="2256762"/>
            <a:ext cx="4083821" cy="1789303"/>
          </a:xfrm>
          <a:prstGeom prst="rect">
            <a:avLst/>
          </a:prstGeom>
        </p:spPr>
      </p:pic>
      <p:pic>
        <p:nvPicPr>
          <p:cNvPr id="58" name="Marcador de contenido 4">
            <a:extLst>
              <a:ext uri="{FF2B5EF4-FFF2-40B4-BE49-F238E27FC236}">
                <a16:creationId xmlns:a16="http://schemas.microsoft.com/office/drawing/2014/main" id="{E29FF104-BAEA-AE48-A91D-A0BDC71403A3}"/>
              </a:ext>
            </a:extLst>
          </p:cNvPr>
          <p:cNvPicPr>
            <a:picLocks noChangeAspect="1"/>
          </p:cNvPicPr>
          <p:nvPr/>
        </p:nvPicPr>
        <p:blipFill rotWithShape="1">
          <a:blip r:embed="rId58"/>
          <a:srcRect l="14639" t="11388" r="34978" b="72832"/>
          <a:stretch/>
        </p:blipFill>
        <p:spPr>
          <a:xfrm>
            <a:off x="3327842" y="2004154"/>
            <a:ext cx="5536315" cy="2294519"/>
          </a:xfrm>
          <a:prstGeom prst="rect">
            <a:avLst/>
          </a:prstGeom>
        </p:spPr>
      </p:pic>
    </p:spTree>
    <p:extLst>
      <p:ext uri="{BB962C8B-B14F-4D97-AF65-F5344CB8AC3E}">
        <p14:creationId xmlns:p14="http://schemas.microsoft.com/office/powerpoint/2010/main" val="112447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subTnLst>
                                    <p:set>
                                      <p:cBhvr override="childStyle">
                                        <p:cTn dur="1" fill="hold" display="0" masterRel="sameClick" afterEffect="1">
                                          <p:stCondLst>
                                            <p:cond evt="end" delay="0">
                                              <p:tn val="5"/>
                                            </p:cond>
                                          </p:stCondLst>
                                        </p:cTn>
                                        <p:tgtEl>
                                          <p:spTgt spid="7"/>
                                        </p:tgtEl>
                                        <p:attrNameLst>
                                          <p:attrName>style.visibility</p:attrName>
                                        </p:attrNameLst>
                                      </p:cBhvr>
                                      <p:to>
                                        <p:strVal val="hidden"/>
                                      </p:to>
                                    </p:set>
                                  </p:sub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1000"/>
                                        <p:tgtEl>
                                          <p:spTgt spid="3"/>
                                        </p:tgtEl>
                                      </p:cBhvr>
                                    </p:animEffect>
                                  </p:childTnLst>
                                  <p:subTnLst>
                                    <p:set>
                                      <p:cBhvr override="childStyle">
                                        <p:cTn dur="1" fill="hold" display="0" masterRel="sameClick" afterEffect="1">
                                          <p:stCondLst>
                                            <p:cond evt="end" delay="0">
                                              <p:tn val="9"/>
                                            </p:cond>
                                          </p:stCondLst>
                                        </p:cTn>
                                        <p:tgtEl>
                                          <p:spTgt spid="3"/>
                                        </p:tgtEl>
                                        <p:attrNameLst>
                                          <p:attrName>style.visibility</p:attrName>
                                        </p:attrNameLst>
                                      </p:cBhvr>
                                      <p:to>
                                        <p:strVal val="hidden"/>
                                      </p:to>
                                    </p:set>
                                  </p:sub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1000"/>
                                        <p:tgtEl>
                                          <p:spTgt spid="4"/>
                                        </p:tgtEl>
                                      </p:cBhvr>
                                    </p:animEffect>
                                  </p:childTnLst>
                                  <p:subTnLst>
                                    <p:set>
                                      <p:cBhvr override="childStyle">
                                        <p:cTn dur="1" fill="hold" display="0" masterRel="sameClick" afterEffect="1">
                                          <p:stCondLst>
                                            <p:cond evt="end" delay="0">
                                              <p:tn val="13"/>
                                            </p:cond>
                                          </p:stCondLst>
                                        </p:cTn>
                                        <p:tgtEl>
                                          <p:spTgt spid="4"/>
                                        </p:tgtEl>
                                        <p:attrNameLst>
                                          <p:attrName>style.visibility</p:attrName>
                                        </p:attrNameLst>
                                      </p:cBhvr>
                                      <p:to>
                                        <p:strVal val="hidden"/>
                                      </p:to>
                                    </p:set>
                                  </p:sub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1000"/>
                                        <p:tgtEl>
                                          <p:spTgt spid="5"/>
                                        </p:tgtEl>
                                      </p:cBhvr>
                                    </p:animEffect>
                                  </p:childTnLst>
                                  <p:subTnLst>
                                    <p:set>
                                      <p:cBhvr override="childStyle">
                                        <p:cTn dur="1" fill="hold" display="0" masterRel="sameClick" afterEffect="1">
                                          <p:stCondLst>
                                            <p:cond evt="end" delay="0">
                                              <p:tn val="17"/>
                                            </p:cond>
                                          </p:stCondLst>
                                        </p:cTn>
                                        <p:tgtEl>
                                          <p:spTgt spid="5"/>
                                        </p:tgtEl>
                                        <p:attrNameLst>
                                          <p:attrName>style.visibility</p:attrName>
                                        </p:attrNameLst>
                                      </p:cBhvr>
                                      <p:to>
                                        <p:strVal val="hidden"/>
                                      </p:to>
                                    </p:set>
                                  </p:sub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1000"/>
                                        <p:tgtEl>
                                          <p:spTgt spid="6"/>
                                        </p:tgtEl>
                                      </p:cBhvr>
                                    </p:animEffect>
                                  </p:childTnLst>
                                  <p:subTnLst>
                                    <p:set>
                                      <p:cBhvr override="childStyle">
                                        <p:cTn dur="1" fill="hold" display="0" masterRel="sameClick" afterEffect="1">
                                          <p:stCondLst>
                                            <p:cond evt="end" delay="0">
                                              <p:tn val="21"/>
                                            </p:cond>
                                          </p:stCondLst>
                                        </p:cTn>
                                        <p:tgtEl>
                                          <p:spTgt spid="6"/>
                                        </p:tgtEl>
                                        <p:attrNameLst>
                                          <p:attrName>style.visibility</p:attrName>
                                        </p:attrNameLst>
                                      </p:cBhvr>
                                      <p:to>
                                        <p:strVal val="hidden"/>
                                      </p:to>
                                    </p:set>
                                  </p:sub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1000"/>
                                        <p:tgtEl>
                                          <p:spTgt spid="8"/>
                                        </p:tgtEl>
                                      </p:cBhvr>
                                    </p:animEffect>
                                  </p:childTnLst>
                                  <p:subTnLst>
                                    <p:set>
                                      <p:cBhvr override="childStyle">
                                        <p:cTn dur="1" fill="hold" display="0" masterRel="sameClick" afterEffect="1">
                                          <p:stCondLst>
                                            <p:cond evt="end" delay="0">
                                              <p:tn val="25"/>
                                            </p:cond>
                                          </p:stCondLst>
                                        </p:cTn>
                                        <p:tgtEl>
                                          <p:spTgt spid="8"/>
                                        </p:tgtEl>
                                        <p:attrNameLst>
                                          <p:attrName>style.visibility</p:attrName>
                                        </p:attrNameLst>
                                      </p:cBhvr>
                                      <p:to>
                                        <p:strVal val="hidden"/>
                                      </p:to>
                                    </p:set>
                                  </p:subTnLst>
                                </p:cTn>
                              </p:par>
                            </p:childTnLst>
                          </p:cTn>
                        </p:par>
                        <p:par>
                          <p:cTn id="28" fill="hold">
                            <p:stCondLst>
                              <p:cond delay="6000"/>
                            </p:stCondLst>
                            <p:childTnLst>
                              <p:par>
                                <p:cTn id="29" presetID="9"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1000"/>
                                        <p:tgtEl>
                                          <p:spTgt spid="9"/>
                                        </p:tgtEl>
                                      </p:cBhvr>
                                    </p:animEffect>
                                  </p:childTnLst>
                                  <p:subTnLst>
                                    <p:set>
                                      <p:cBhvr override="childStyle">
                                        <p:cTn dur="1" fill="hold" display="0" masterRel="sameClick" afterEffect="1">
                                          <p:stCondLst>
                                            <p:cond evt="end" delay="0">
                                              <p:tn val="29"/>
                                            </p:cond>
                                          </p:stCondLst>
                                        </p:cTn>
                                        <p:tgtEl>
                                          <p:spTgt spid="9"/>
                                        </p:tgtEl>
                                        <p:attrNameLst>
                                          <p:attrName>style.visibility</p:attrName>
                                        </p:attrNameLst>
                                      </p:cBhvr>
                                      <p:to>
                                        <p:strVal val="hidden"/>
                                      </p:to>
                                    </p:set>
                                  </p:subTnLst>
                                </p:cTn>
                              </p:par>
                            </p:childTnLst>
                          </p:cTn>
                        </p:par>
                        <p:par>
                          <p:cTn id="32" fill="hold">
                            <p:stCondLst>
                              <p:cond delay="7000"/>
                            </p:stCondLst>
                            <p:childTnLst>
                              <p:par>
                                <p:cTn id="33" presetID="9"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1000"/>
                                        <p:tgtEl>
                                          <p:spTgt spid="10"/>
                                        </p:tgtEl>
                                      </p:cBhvr>
                                    </p:animEffect>
                                  </p:childTnLst>
                                  <p:subTnLst>
                                    <p:set>
                                      <p:cBhvr override="childStyle">
                                        <p:cTn dur="1" fill="hold" display="0" masterRel="sameClick" afterEffect="1">
                                          <p:stCondLst>
                                            <p:cond evt="end" delay="0">
                                              <p:tn val="33"/>
                                            </p:cond>
                                          </p:stCondLst>
                                        </p:cTn>
                                        <p:tgtEl>
                                          <p:spTgt spid="10"/>
                                        </p:tgtEl>
                                        <p:attrNameLst>
                                          <p:attrName>style.visibility</p:attrName>
                                        </p:attrNameLst>
                                      </p:cBhvr>
                                      <p:to>
                                        <p:strVal val="hidden"/>
                                      </p:to>
                                    </p:set>
                                  </p:subTnLst>
                                </p:cTn>
                              </p:par>
                            </p:childTnLst>
                          </p:cTn>
                        </p:par>
                        <p:par>
                          <p:cTn id="36" fill="hold">
                            <p:stCondLst>
                              <p:cond delay="8000"/>
                            </p:stCondLst>
                            <p:childTnLst>
                              <p:par>
                                <p:cTn id="37" presetID="9"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1000"/>
                                        <p:tgtEl>
                                          <p:spTgt spid="11"/>
                                        </p:tgtEl>
                                      </p:cBhvr>
                                    </p:animEffect>
                                  </p:childTnLst>
                                  <p:subTnLst>
                                    <p:set>
                                      <p:cBhvr override="childStyle">
                                        <p:cTn dur="1" fill="hold" display="0" masterRel="sameClick" afterEffect="1">
                                          <p:stCondLst>
                                            <p:cond evt="end" delay="0">
                                              <p:tn val="37"/>
                                            </p:cond>
                                          </p:stCondLst>
                                        </p:cTn>
                                        <p:tgtEl>
                                          <p:spTgt spid="11"/>
                                        </p:tgtEl>
                                        <p:attrNameLst>
                                          <p:attrName>style.visibility</p:attrName>
                                        </p:attrNameLst>
                                      </p:cBhvr>
                                      <p:to>
                                        <p:strVal val="hidden"/>
                                      </p:to>
                                    </p:set>
                                  </p:subTnLst>
                                </p:cTn>
                              </p:par>
                            </p:childTnLst>
                          </p:cTn>
                        </p:par>
                        <p:par>
                          <p:cTn id="40" fill="hold">
                            <p:stCondLst>
                              <p:cond delay="9000"/>
                            </p:stCondLst>
                            <p:childTnLst>
                              <p:par>
                                <p:cTn id="41" presetID="9"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ssolve">
                                      <p:cBhvr>
                                        <p:cTn id="43" dur="1000"/>
                                        <p:tgtEl>
                                          <p:spTgt spid="12"/>
                                        </p:tgtEl>
                                      </p:cBhvr>
                                    </p:animEffect>
                                  </p:childTnLst>
                                  <p:subTnLst>
                                    <p:set>
                                      <p:cBhvr override="childStyle">
                                        <p:cTn dur="1" fill="hold" display="0" masterRel="sameClick" afterEffect="1">
                                          <p:stCondLst>
                                            <p:cond evt="end" delay="0">
                                              <p:tn val="41"/>
                                            </p:cond>
                                          </p:stCondLst>
                                        </p:cTn>
                                        <p:tgtEl>
                                          <p:spTgt spid="12"/>
                                        </p:tgtEl>
                                        <p:attrNameLst>
                                          <p:attrName>style.visibility</p:attrName>
                                        </p:attrNameLst>
                                      </p:cBhvr>
                                      <p:to>
                                        <p:strVal val="hidden"/>
                                      </p:to>
                                    </p:set>
                                  </p:subTnLst>
                                </p:cTn>
                              </p:par>
                            </p:childTnLst>
                          </p:cTn>
                        </p:par>
                        <p:par>
                          <p:cTn id="44" fill="hold">
                            <p:stCondLst>
                              <p:cond delay="10000"/>
                            </p:stCondLst>
                            <p:childTnLst>
                              <p:par>
                                <p:cTn id="45" presetID="9"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1000"/>
                                        <p:tgtEl>
                                          <p:spTgt spid="13"/>
                                        </p:tgtEl>
                                      </p:cBhvr>
                                    </p:animEffect>
                                  </p:childTnLst>
                                  <p:subTnLst>
                                    <p:set>
                                      <p:cBhvr override="childStyle">
                                        <p:cTn dur="1" fill="hold" display="0" masterRel="sameClick" afterEffect="1">
                                          <p:stCondLst>
                                            <p:cond evt="end" delay="0">
                                              <p:tn val="45"/>
                                            </p:cond>
                                          </p:stCondLst>
                                        </p:cTn>
                                        <p:tgtEl>
                                          <p:spTgt spid="13"/>
                                        </p:tgtEl>
                                        <p:attrNameLst>
                                          <p:attrName>style.visibility</p:attrName>
                                        </p:attrNameLst>
                                      </p:cBhvr>
                                      <p:to>
                                        <p:strVal val="hidden"/>
                                      </p:to>
                                    </p:set>
                                  </p:subTnLst>
                                </p:cTn>
                              </p:par>
                            </p:childTnLst>
                          </p:cTn>
                        </p:par>
                        <p:par>
                          <p:cTn id="48" fill="hold">
                            <p:stCondLst>
                              <p:cond delay="11000"/>
                            </p:stCondLst>
                            <p:childTnLst>
                              <p:par>
                                <p:cTn id="49" presetID="9"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1000"/>
                                        <p:tgtEl>
                                          <p:spTgt spid="14"/>
                                        </p:tgtEl>
                                      </p:cBhvr>
                                    </p:animEffect>
                                  </p:childTnLst>
                                  <p:subTnLst>
                                    <p:set>
                                      <p:cBhvr override="childStyle">
                                        <p:cTn dur="1" fill="hold" display="0" masterRel="sameClick" afterEffect="1">
                                          <p:stCondLst>
                                            <p:cond evt="end" delay="0">
                                              <p:tn val="49"/>
                                            </p:cond>
                                          </p:stCondLst>
                                        </p:cTn>
                                        <p:tgtEl>
                                          <p:spTgt spid="14"/>
                                        </p:tgtEl>
                                        <p:attrNameLst>
                                          <p:attrName>style.visibility</p:attrName>
                                        </p:attrNameLst>
                                      </p:cBhvr>
                                      <p:to>
                                        <p:strVal val="hidden"/>
                                      </p:to>
                                    </p:set>
                                  </p:subTnLst>
                                </p:cTn>
                              </p:par>
                            </p:childTnLst>
                          </p:cTn>
                        </p:par>
                        <p:par>
                          <p:cTn id="52" fill="hold">
                            <p:stCondLst>
                              <p:cond delay="12000"/>
                            </p:stCondLst>
                            <p:childTnLst>
                              <p:par>
                                <p:cTn id="53" presetID="9"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dissolve">
                                      <p:cBhvr>
                                        <p:cTn id="55" dur="1000"/>
                                        <p:tgtEl>
                                          <p:spTgt spid="15"/>
                                        </p:tgtEl>
                                      </p:cBhvr>
                                    </p:animEffect>
                                  </p:childTnLst>
                                  <p:subTnLst>
                                    <p:set>
                                      <p:cBhvr override="childStyle">
                                        <p:cTn dur="1" fill="hold" display="0" masterRel="sameClick" afterEffect="1">
                                          <p:stCondLst>
                                            <p:cond evt="end" delay="0">
                                              <p:tn val="53"/>
                                            </p:cond>
                                          </p:stCondLst>
                                        </p:cTn>
                                        <p:tgtEl>
                                          <p:spTgt spid="15"/>
                                        </p:tgtEl>
                                        <p:attrNameLst>
                                          <p:attrName>style.visibility</p:attrName>
                                        </p:attrNameLst>
                                      </p:cBhvr>
                                      <p:to>
                                        <p:strVal val="hidden"/>
                                      </p:to>
                                    </p:set>
                                  </p:subTnLst>
                                </p:cTn>
                              </p:par>
                            </p:childTnLst>
                          </p:cTn>
                        </p:par>
                        <p:par>
                          <p:cTn id="56" fill="hold">
                            <p:stCondLst>
                              <p:cond delay="13000"/>
                            </p:stCondLst>
                            <p:childTnLst>
                              <p:par>
                                <p:cTn id="57" presetID="9" presetClass="entr" presetSubtype="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dissolve">
                                      <p:cBhvr>
                                        <p:cTn id="59" dur="1000"/>
                                        <p:tgtEl>
                                          <p:spTgt spid="16"/>
                                        </p:tgtEl>
                                      </p:cBhvr>
                                    </p:animEffect>
                                  </p:childTnLst>
                                  <p:subTnLst>
                                    <p:set>
                                      <p:cBhvr override="childStyle">
                                        <p:cTn dur="1" fill="hold" display="0" masterRel="sameClick" afterEffect="1">
                                          <p:stCondLst>
                                            <p:cond evt="end" delay="0">
                                              <p:tn val="57"/>
                                            </p:cond>
                                          </p:stCondLst>
                                        </p:cTn>
                                        <p:tgtEl>
                                          <p:spTgt spid="16"/>
                                        </p:tgtEl>
                                        <p:attrNameLst>
                                          <p:attrName>style.visibility</p:attrName>
                                        </p:attrNameLst>
                                      </p:cBhvr>
                                      <p:to>
                                        <p:strVal val="hidden"/>
                                      </p:to>
                                    </p:set>
                                  </p:subTnLst>
                                </p:cTn>
                              </p:par>
                            </p:childTnLst>
                          </p:cTn>
                        </p:par>
                        <p:par>
                          <p:cTn id="60" fill="hold">
                            <p:stCondLst>
                              <p:cond delay="14000"/>
                            </p:stCondLst>
                            <p:childTnLst>
                              <p:par>
                                <p:cTn id="61" presetID="9"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dissolve">
                                      <p:cBhvr>
                                        <p:cTn id="63" dur="1000"/>
                                        <p:tgtEl>
                                          <p:spTgt spid="17"/>
                                        </p:tgtEl>
                                      </p:cBhvr>
                                    </p:animEffect>
                                  </p:childTnLst>
                                  <p:subTnLst>
                                    <p:set>
                                      <p:cBhvr override="childStyle">
                                        <p:cTn dur="1" fill="hold" display="0" masterRel="sameClick" afterEffect="1">
                                          <p:stCondLst>
                                            <p:cond evt="end" delay="0">
                                              <p:tn val="61"/>
                                            </p:cond>
                                          </p:stCondLst>
                                        </p:cTn>
                                        <p:tgtEl>
                                          <p:spTgt spid="17"/>
                                        </p:tgtEl>
                                        <p:attrNameLst>
                                          <p:attrName>style.visibility</p:attrName>
                                        </p:attrNameLst>
                                      </p:cBhvr>
                                      <p:to>
                                        <p:strVal val="hidden"/>
                                      </p:to>
                                    </p:set>
                                  </p:subTnLst>
                                </p:cTn>
                              </p:par>
                            </p:childTnLst>
                          </p:cTn>
                        </p:par>
                        <p:par>
                          <p:cTn id="64" fill="hold">
                            <p:stCondLst>
                              <p:cond delay="15000"/>
                            </p:stCondLst>
                            <p:childTnLst>
                              <p:par>
                                <p:cTn id="65" presetID="9" presetClass="entr" presetSubtype="0" fill="hold"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dissolve">
                                      <p:cBhvr>
                                        <p:cTn id="67" dur="1000"/>
                                        <p:tgtEl>
                                          <p:spTgt spid="18"/>
                                        </p:tgtEl>
                                      </p:cBhvr>
                                    </p:animEffect>
                                  </p:childTnLst>
                                  <p:subTnLst>
                                    <p:set>
                                      <p:cBhvr override="childStyle">
                                        <p:cTn dur="1" fill="hold" display="0" masterRel="sameClick" afterEffect="1">
                                          <p:stCondLst>
                                            <p:cond evt="end" delay="0">
                                              <p:tn val="65"/>
                                            </p:cond>
                                          </p:stCondLst>
                                        </p:cTn>
                                        <p:tgtEl>
                                          <p:spTgt spid="18"/>
                                        </p:tgtEl>
                                        <p:attrNameLst>
                                          <p:attrName>style.visibility</p:attrName>
                                        </p:attrNameLst>
                                      </p:cBhvr>
                                      <p:to>
                                        <p:strVal val="hidden"/>
                                      </p:to>
                                    </p:set>
                                  </p:subTnLst>
                                </p:cTn>
                              </p:par>
                            </p:childTnLst>
                          </p:cTn>
                        </p:par>
                        <p:par>
                          <p:cTn id="68" fill="hold">
                            <p:stCondLst>
                              <p:cond delay="16000"/>
                            </p:stCondLst>
                            <p:childTnLst>
                              <p:par>
                                <p:cTn id="69" presetID="9" presetClass="entr" presetSubtype="0" fill="hold"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dissolve">
                                      <p:cBhvr>
                                        <p:cTn id="71" dur="1000"/>
                                        <p:tgtEl>
                                          <p:spTgt spid="19"/>
                                        </p:tgtEl>
                                      </p:cBhvr>
                                    </p:animEffect>
                                  </p:childTnLst>
                                  <p:subTnLst>
                                    <p:set>
                                      <p:cBhvr override="childStyle">
                                        <p:cTn dur="1" fill="hold" display="0" masterRel="sameClick" afterEffect="1">
                                          <p:stCondLst>
                                            <p:cond evt="end" delay="0">
                                              <p:tn val="69"/>
                                            </p:cond>
                                          </p:stCondLst>
                                        </p:cTn>
                                        <p:tgtEl>
                                          <p:spTgt spid="19"/>
                                        </p:tgtEl>
                                        <p:attrNameLst>
                                          <p:attrName>style.visibility</p:attrName>
                                        </p:attrNameLst>
                                      </p:cBhvr>
                                      <p:to>
                                        <p:strVal val="hidden"/>
                                      </p:to>
                                    </p:set>
                                  </p:subTnLst>
                                </p:cTn>
                              </p:par>
                            </p:childTnLst>
                          </p:cTn>
                        </p:par>
                        <p:par>
                          <p:cTn id="72" fill="hold">
                            <p:stCondLst>
                              <p:cond delay="17000"/>
                            </p:stCondLst>
                            <p:childTnLst>
                              <p:par>
                                <p:cTn id="73" presetID="9" presetClass="entr" presetSubtype="0" fill="hold"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dissolve">
                                      <p:cBhvr>
                                        <p:cTn id="75" dur="1000"/>
                                        <p:tgtEl>
                                          <p:spTgt spid="20"/>
                                        </p:tgtEl>
                                      </p:cBhvr>
                                    </p:animEffect>
                                  </p:childTnLst>
                                  <p:subTnLst>
                                    <p:set>
                                      <p:cBhvr override="childStyle">
                                        <p:cTn dur="1" fill="hold" display="0" masterRel="sameClick" afterEffect="1">
                                          <p:stCondLst>
                                            <p:cond evt="end" delay="0">
                                              <p:tn val="73"/>
                                            </p:cond>
                                          </p:stCondLst>
                                        </p:cTn>
                                        <p:tgtEl>
                                          <p:spTgt spid="20"/>
                                        </p:tgtEl>
                                        <p:attrNameLst>
                                          <p:attrName>style.visibility</p:attrName>
                                        </p:attrNameLst>
                                      </p:cBhvr>
                                      <p:to>
                                        <p:strVal val="hidden"/>
                                      </p:to>
                                    </p:set>
                                  </p:subTnLst>
                                </p:cTn>
                              </p:par>
                            </p:childTnLst>
                          </p:cTn>
                        </p:par>
                        <p:par>
                          <p:cTn id="76" fill="hold">
                            <p:stCondLst>
                              <p:cond delay="18000"/>
                            </p:stCondLst>
                            <p:childTnLst>
                              <p:par>
                                <p:cTn id="77" presetID="9" presetClass="entr" presetSubtype="0"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dissolve">
                                      <p:cBhvr>
                                        <p:cTn id="79" dur="1000"/>
                                        <p:tgtEl>
                                          <p:spTgt spid="21"/>
                                        </p:tgtEl>
                                      </p:cBhvr>
                                    </p:animEffect>
                                  </p:childTnLst>
                                  <p:subTnLst>
                                    <p:set>
                                      <p:cBhvr override="childStyle">
                                        <p:cTn dur="1" fill="hold" display="0" masterRel="sameClick" afterEffect="1">
                                          <p:stCondLst>
                                            <p:cond evt="end" delay="0">
                                              <p:tn val="77"/>
                                            </p:cond>
                                          </p:stCondLst>
                                        </p:cTn>
                                        <p:tgtEl>
                                          <p:spTgt spid="21"/>
                                        </p:tgtEl>
                                        <p:attrNameLst>
                                          <p:attrName>style.visibility</p:attrName>
                                        </p:attrNameLst>
                                      </p:cBhvr>
                                      <p:to>
                                        <p:strVal val="hidden"/>
                                      </p:to>
                                    </p:set>
                                  </p:subTnLst>
                                </p:cTn>
                              </p:par>
                            </p:childTnLst>
                          </p:cTn>
                        </p:par>
                        <p:par>
                          <p:cTn id="80" fill="hold">
                            <p:stCondLst>
                              <p:cond delay="19000"/>
                            </p:stCondLst>
                            <p:childTnLst>
                              <p:par>
                                <p:cTn id="81" presetID="9" presetClass="entr" presetSubtype="0"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dissolve">
                                      <p:cBhvr>
                                        <p:cTn id="83" dur="1000"/>
                                        <p:tgtEl>
                                          <p:spTgt spid="22"/>
                                        </p:tgtEl>
                                      </p:cBhvr>
                                    </p:animEffect>
                                  </p:childTnLst>
                                  <p:subTnLst>
                                    <p:set>
                                      <p:cBhvr override="childStyle">
                                        <p:cTn dur="1" fill="hold" display="0" masterRel="sameClick" afterEffect="1">
                                          <p:stCondLst>
                                            <p:cond evt="end" delay="0">
                                              <p:tn val="81"/>
                                            </p:cond>
                                          </p:stCondLst>
                                        </p:cTn>
                                        <p:tgtEl>
                                          <p:spTgt spid="22"/>
                                        </p:tgtEl>
                                        <p:attrNameLst>
                                          <p:attrName>style.visibility</p:attrName>
                                        </p:attrNameLst>
                                      </p:cBhvr>
                                      <p:to>
                                        <p:strVal val="hidden"/>
                                      </p:to>
                                    </p:set>
                                  </p:subTnLst>
                                </p:cTn>
                              </p:par>
                            </p:childTnLst>
                          </p:cTn>
                        </p:par>
                        <p:par>
                          <p:cTn id="84" fill="hold">
                            <p:stCondLst>
                              <p:cond delay="20000"/>
                            </p:stCondLst>
                            <p:childTnLst>
                              <p:par>
                                <p:cTn id="85" presetID="9" presetClass="entr" presetSubtype="0" fill="hold"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dissolve">
                                      <p:cBhvr>
                                        <p:cTn id="87" dur="1000"/>
                                        <p:tgtEl>
                                          <p:spTgt spid="23"/>
                                        </p:tgtEl>
                                      </p:cBhvr>
                                    </p:animEffect>
                                  </p:childTnLst>
                                  <p:subTnLst>
                                    <p:set>
                                      <p:cBhvr override="childStyle">
                                        <p:cTn dur="1" fill="hold" display="0" masterRel="sameClick" afterEffect="1">
                                          <p:stCondLst>
                                            <p:cond evt="end" delay="0">
                                              <p:tn val="85"/>
                                            </p:cond>
                                          </p:stCondLst>
                                        </p:cTn>
                                        <p:tgtEl>
                                          <p:spTgt spid="23"/>
                                        </p:tgtEl>
                                        <p:attrNameLst>
                                          <p:attrName>style.visibility</p:attrName>
                                        </p:attrNameLst>
                                      </p:cBhvr>
                                      <p:to>
                                        <p:strVal val="hidden"/>
                                      </p:to>
                                    </p:set>
                                  </p:subTnLst>
                                </p:cTn>
                              </p:par>
                            </p:childTnLst>
                          </p:cTn>
                        </p:par>
                        <p:par>
                          <p:cTn id="88" fill="hold">
                            <p:stCondLst>
                              <p:cond delay="21000"/>
                            </p:stCondLst>
                            <p:childTnLst>
                              <p:par>
                                <p:cTn id="89" presetID="9" presetClass="entr" presetSubtype="0" fill="hold"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1000"/>
                                        <p:tgtEl>
                                          <p:spTgt spid="24"/>
                                        </p:tgtEl>
                                      </p:cBhvr>
                                    </p:animEffect>
                                  </p:childTnLst>
                                  <p:subTnLst>
                                    <p:set>
                                      <p:cBhvr override="childStyle">
                                        <p:cTn dur="1" fill="hold" display="0" masterRel="sameClick" afterEffect="1">
                                          <p:stCondLst>
                                            <p:cond evt="end" delay="0">
                                              <p:tn val="89"/>
                                            </p:cond>
                                          </p:stCondLst>
                                        </p:cTn>
                                        <p:tgtEl>
                                          <p:spTgt spid="24"/>
                                        </p:tgtEl>
                                        <p:attrNameLst>
                                          <p:attrName>style.visibility</p:attrName>
                                        </p:attrNameLst>
                                      </p:cBhvr>
                                      <p:to>
                                        <p:strVal val="hidden"/>
                                      </p:to>
                                    </p:set>
                                  </p:subTnLst>
                                </p:cTn>
                              </p:par>
                            </p:childTnLst>
                          </p:cTn>
                        </p:par>
                        <p:par>
                          <p:cTn id="92" fill="hold">
                            <p:stCondLst>
                              <p:cond delay="22000"/>
                            </p:stCondLst>
                            <p:childTnLst>
                              <p:par>
                                <p:cTn id="93" presetID="9" presetClass="entr" presetSubtype="0"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dissolve">
                                      <p:cBhvr>
                                        <p:cTn id="95" dur="1000"/>
                                        <p:tgtEl>
                                          <p:spTgt spid="25"/>
                                        </p:tgtEl>
                                      </p:cBhvr>
                                    </p:animEffect>
                                  </p:childTnLst>
                                  <p:subTnLst>
                                    <p:set>
                                      <p:cBhvr override="childStyle">
                                        <p:cTn dur="1" fill="hold" display="0" masterRel="sameClick" afterEffect="1">
                                          <p:stCondLst>
                                            <p:cond evt="end" delay="0">
                                              <p:tn val="93"/>
                                            </p:cond>
                                          </p:stCondLst>
                                        </p:cTn>
                                        <p:tgtEl>
                                          <p:spTgt spid="25"/>
                                        </p:tgtEl>
                                        <p:attrNameLst>
                                          <p:attrName>style.visibility</p:attrName>
                                        </p:attrNameLst>
                                      </p:cBhvr>
                                      <p:to>
                                        <p:strVal val="hidden"/>
                                      </p:to>
                                    </p:set>
                                  </p:subTnLst>
                                </p:cTn>
                              </p:par>
                            </p:childTnLst>
                          </p:cTn>
                        </p:par>
                        <p:par>
                          <p:cTn id="96" fill="hold">
                            <p:stCondLst>
                              <p:cond delay="23000"/>
                            </p:stCondLst>
                            <p:childTnLst>
                              <p:par>
                                <p:cTn id="97" presetID="9" presetClass="entr" presetSubtype="0" fill="hold" nodeType="after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dissolve">
                                      <p:cBhvr>
                                        <p:cTn id="99" dur="1000"/>
                                        <p:tgtEl>
                                          <p:spTgt spid="26"/>
                                        </p:tgtEl>
                                      </p:cBhvr>
                                    </p:animEffect>
                                  </p:childTnLst>
                                  <p:subTnLst>
                                    <p:set>
                                      <p:cBhvr override="childStyle">
                                        <p:cTn dur="1" fill="hold" display="0" masterRel="sameClick" afterEffect="1">
                                          <p:stCondLst>
                                            <p:cond evt="end" delay="0">
                                              <p:tn val="97"/>
                                            </p:cond>
                                          </p:stCondLst>
                                        </p:cTn>
                                        <p:tgtEl>
                                          <p:spTgt spid="26"/>
                                        </p:tgtEl>
                                        <p:attrNameLst>
                                          <p:attrName>style.visibility</p:attrName>
                                        </p:attrNameLst>
                                      </p:cBhvr>
                                      <p:to>
                                        <p:strVal val="hidden"/>
                                      </p:to>
                                    </p:set>
                                  </p:subTnLst>
                                </p:cTn>
                              </p:par>
                            </p:childTnLst>
                          </p:cTn>
                        </p:par>
                        <p:par>
                          <p:cTn id="100" fill="hold">
                            <p:stCondLst>
                              <p:cond delay="24000"/>
                            </p:stCondLst>
                            <p:childTnLst>
                              <p:par>
                                <p:cTn id="101" presetID="9" presetClass="entr" presetSubtype="0" fill="hold" nodeType="after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dissolve">
                                      <p:cBhvr>
                                        <p:cTn id="103" dur="1000"/>
                                        <p:tgtEl>
                                          <p:spTgt spid="27"/>
                                        </p:tgtEl>
                                      </p:cBhvr>
                                    </p:animEffect>
                                  </p:childTnLst>
                                  <p:subTnLst>
                                    <p:set>
                                      <p:cBhvr override="childStyle">
                                        <p:cTn dur="1" fill="hold" display="0" masterRel="sameClick" afterEffect="1">
                                          <p:stCondLst>
                                            <p:cond evt="end" delay="0">
                                              <p:tn val="101"/>
                                            </p:cond>
                                          </p:stCondLst>
                                        </p:cTn>
                                        <p:tgtEl>
                                          <p:spTgt spid="27"/>
                                        </p:tgtEl>
                                        <p:attrNameLst>
                                          <p:attrName>style.visibility</p:attrName>
                                        </p:attrNameLst>
                                      </p:cBhvr>
                                      <p:to>
                                        <p:strVal val="hidden"/>
                                      </p:to>
                                    </p:set>
                                  </p:subTnLst>
                                </p:cTn>
                              </p:par>
                            </p:childTnLst>
                          </p:cTn>
                        </p:par>
                        <p:par>
                          <p:cTn id="104" fill="hold">
                            <p:stCondLst>
                              <p:cond delay="25000"/>
                            </p:stCondLst>
                            <p:childTnLst>
                              <p:par>
                                <p:cTn id="105" presetID="9" presetClass="entr" presetSubtype="0" fill="hold" nodeType="after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dissolve">
                                      <p:cBhvr>
                                        <p:cTn id="107" dur="1000"/>
                                        <p:tgtEl>
                                          <p:spTgt spid="28"/>
                                        </p:tgtEl>
                                      </p:cBhvr>
                                    </p:animEffect>
                                  </p:childTnLst>
                                  <p:subTnLst>
                                    <p:set>
                                      <p:cBhvr override="childStyle">
                                        <p:cTn dur="1" fill="hold" display="0" masterRel="sameClick" afterEffect="1">
                                          <p:stCondLst>
                                            <p:cond evt="end" delay="0">
                                              <p:tn val="105"/>
                                            </p:cond>
                                          </p:stCondLst>
                                        </p:cTn>
                                        <p:tgtEl>
                                          <p:spTgt spid="28"/>
                                        </p:tgtEl>
                                        <p:attrNameLst>
                                          <p:attrName>style.visibility</p:attrName>
                                        </p:attrNameLst>
                                      </p:cBhvr>
                                      <p:to>
                                        <p:strVal val="hidden"/>
                                      </p:to>
                                    </p:set>
                                  </p:subTnLst>
                                </p:cTn>
                              </p:par>
                            </p:childTnLst>
                          </p:cTn>
                        </p:par>
                        <p:par>
                          <p:cTn id="108" fill="hold">
                            <p:stCondLst>
                              <p:cond delay="26000"/>
                            </p:stCondLst>
                            <p:childTnLst>
                              <p:par>
                                <p:cTn id="109" presetID="9" presetClass="entr" presetSubtype="0" fill="hold" nodeType="after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dissolve">
                                      <p:cBhvr>
                                        <p:cTn id="111" dur="1000"/>
                                        <p:tgtEl>
                                          <p:spTgt spid="29"/>
                                        </p:tgtEl>
                                      </p:cBhvr>
                                    </p:animEffect>
                                  </p:childTnLst>
                                  <p:subTnLst>
                                    <p:set>
                                      <p:cBhvr override="childStyle">
                                        <p:cTn dur="1" fill="hold" display="0" masterRel="sameClick" afterEffect="1">
                                          <p:stCondLst>
                                            <p:cond evt="end" delay="0">
                                              <p:tn val="109"/>
                                            </p:cond>
                                          </p:stCondLst>
                                        </p:cTn>
                                        <p:tgtEl>
                                          <p:spTgt spid="29"/>
                                        </p:tgtEl>
                                        <p:attrNameLst>
                                          <p:attrName>style.visibility</p:attrName>
                                        </p:attrNameLst>
                                      </p:cBhvr>
                                      <p:to>
                                        <p:strVal val="hidden"/>
                                      </p:to>
                                    </p:set>
                                  </p:subTnLst>
                                </p:cTn>
                              </p:par>
                            </p:childTnLst>
                          </p:cTn>
                        </p:par>
                        <p:par>
                          <p:cTn id="112" fill="hold">
                            <p:stCondLst>
                              <p:cond delay="27000"/>
                            </p:stCondLst>
                            <p:childTnLst>
                              <p:par>
                                <p:cTn id="113" presetID="9" presetClass="entr" presetSubtype="0" fill="hold" nodeType="after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dissolve">
                                      <p:cBhvr>
                                        <p:cTn id="115" dur="1000"/>
                                        <p:tgtEl>
                                          <p:spTgt spid="30"/>
                                        </p:tgtEl>
                                      </p:cBhvr>
                                    </p:animEffect>
                                  </p:childTnLst>
                                  <p:subTnLst>
                                    <p:set>
                                      <p:cBhvr override="childStyle">
                                        <p:cTn dur="1" fill="hold" display="0" masterRel="sameClick" afterEffect="1">
                                          <p:stCondLst>
                                            <p:cond evt="end" delay="0">
                                              <p:tn val="113"/>
                                            </p:cond>
                                          </p:stCondLst>
                                        </p:cTn>
                                        <p:tgtEl>
                                          <p:spTgt spid="30"/>
                                        </p:tgtEl>
                                        <p:attrNameLst>
                                          <p:attrName>style.visibility</p:attrName>
                                        </p:attrNameLst>
                                      </p:cBhvr>
                                      <p:to>
                                        <p:strVal val="hidden"/>
                                      </p:to>
                                    </p:set>
                                  </p:subTnLst>
                                </p:cTn>
                              </p:par>
                            </p:childTnLst>
                          </p:cTn>
                        </p:par>
                        <p:par>
                          <p:cTn id="116" fill="hold">
                            <p:stCondLst>
                              <p:cond delay="28000"/>
                            </p:stCondLst>
                            <p:childTnLst>
                              <p:par>
                                <p:cTn id="117" presetID="9"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dissolve">
                                      <p:cBhvr>
                                        <p:cTn id="119" dur="1000"/>
                                        <p:tgtEl>
                                          <p:spTgt spid="31"/>
                                        </p:tgtEl>
                                      </p:cBhvr>
                                    </p:animEffect>
                                  </p:childTnLst>
                                  <p:subTnLst>
                                    <p:set>
                                      <p:cBhvr override="childStyle">
                                        <p:cTn dur="1" fill="hold" display="0" masterRel="sameClick" afterEffect="1">
                                          <p:stCondLst>
                                            <p:cond evt="end" delay="0">
                                              <p:tn val="117"/>
                                            </p:cond>
                                          </p:stCondLst>
                                        </p:cTn>
                                        <p:tgtEl>
                                          <p:spTgt spid="31"/>
                                        </p:tgtEl>
                                        <p:attrNameLst>
                                          <p:attrName>style.visibility</p:attrName>
                                        </p:attrNameLst>
                                      </p:cBhvr>
                                      <p:to>
                                        <p:strVal val="hidden"/>
                                      </p:to>
                                    </p:set>
                                  </p:subTnLst>
                                </p:cTn>
                              </p:par>
                            </p:childTnLst>
                          </p:cTn>
                        </p:par>
                        <p:par>
                          <p:cTn id="120" fill="hold">
                            <p:stCondLst>
                              <p:cond delay="29000"/>
                            </p:stCondLst>
                            <p:childTnLst>
                              <p:par>
                                <p:cTn id="121" presetID="9" presetClass="entr" presetSubtype="0" fill="hold" nodeType="afterEffect">
                                  <p:stCondLst>
                                    <p:cond delay="0"/>
                                  </p:stCondLst>
                                  <p:childTnLst>
                                    <p:set>
                                      <p:cBhvr>
                                        <p:cTn id="122" dur="1" fill="hold">
                                          <p:stCondLst>
                                            <p:cond delay="0"/>
                                          </p:stCondLst>
                                        </p:cTn>
                                        <p:tgtEl>
                                          <p:spTgt spid="32"/>
                                        </p:tgtEl>
                                        <p:attrNameLst>
                                          <p:attrName>style.visibility</p:attrName>
                                        </p:attrNameLst>
                                      </p:cBhvr>
                                      <p:to>
                                        <p:strVal val="visible"/>
                                      </p:to>
                                    </p:set>
                                    <p:animEffect transition="in" filter="dissolve">
                                      <p:cBhvr>
                                        <p:cTn id="123" dur="1000"/>
                                        <p:tgtEl>
                                          <p:spTgt spid="32"/>
                                        </p:tgtEl>
                                      </p:cBhvr>
                                    </p:animEffect>
                                  </p:childTnLst>
                                  <p:subTnLst>
                                    <p:set>
                                      <p:cBhvr override="childStyle">
                                        <p:cTn dur="1" fill="hold" display="0" masterRel="sameClick" afterEffect="1">
                                          <p:stCondLst>
                                            <p:cond evt="end" delay="0">
                                              <p:tn val="121"/>
                                            </p:cond>
                                          </p:stCondLst>
                                        </p:cTn>
                                        <p:tgtEl>
                                          <p:spTgt spid="32"/>
                                        </p:tgtEl>
                                        <p:attrNameLst>
                                          <p:attrName>style.visibility</p:attrName>
                                        </p:attrNameLst>
                                      </p:cBhvr>
                                      <p:to>
                                        <p:strVal val="hidden"/>
                                      </p:to>
                                    </p:set>
                                  </p:subTnLst>
                                </p:cTn>
                              </p:par>
                            </p:childTnLst>
                          </p:cTn>
                        </p:par>
                        <p:par>
                          <p:cTn id="124" fill="hold">
                            <p:stCondLst>
                              <p:cond delay="30000"/>
                            </p:stCondLst>
                            <p:childTnLst>
                              <p:par>
                                <p:cTn id="125" presetID="9" presetClass="entr" presetSubtype="0" fill="hold" nodeType="after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dissolve">
                                      <p:cBhvr>
                                        <p:cTn id="127" dur="1000"/>
                                        <p:tgtEl>
                                          <p:spTgt spid="33"/>
                                        </p:tgtEl>
                                      </p:cBhvr>
                                    </p:animEffect>
                                  </p:childTnLst>
                                  <p:subTnLst>
                                    <p:set>
                                      <p:cBhvr override="childStyle">
                                        <p:cTn dur="1" fill="hold" display="0" masterRel="sameClick" afterEffect="1">
                                          <p:stCondLst>
                                            <p:cond evt="end" delay="0">
                                              <p:tn val="125"/>
                                            </p:cond>
                                          </p:stCondLst>
                                        </p:cTn>
                                        <p:tgtEl>
                                          <p:spTgt spid="33"/>
                                        </p:tgtEl>
                                        <p:attrNameLst>
                                          <p:attrName>style.visibility</p:attrName>
                                        </p:attrNameLst>
                                      </p:cBhvr>
                                      <p:to>
                                        <p:strVal val="hidden"/>
                                      </p:to>
                                    </p:set>
                                  </p:subTnLst>
                                </p:cTn>
                              </p:par>
                            </p:childTnLst>
                          </p:cTn>
                        </p:par>
                        <p:par>
                          <p:cTn id="128" fill="hold">
                            <p:stCondLst>
                              <p:cond delay="31000"/>
                            </p:stCondLst>
                            <p:childTnLst>
                              <p:par>
                                <p:cTn id="129" presetID="9" presetClass="entr" presetSubtype="0" fill="hold" nodeType="afterEffect">
                                  <p:stCondLst>
                                    <p:cond delay="0"/>
                                  </p:stCondLst>
                                  <p:childTnLst>
                                    <p:set>
                                      <p:cBhvr>
                                        <p:cTn id="130" dur="1" fill="hold">
                                          <p:stCondLst>
                                            <p:cond delay="0"/>
                                          </p:stCondLst>
                                        </p:cTn>
                                        <p:tgtEl>
                                          <p:spTgt spid="34"/>
                                        </p:tgtEl>
                                        <p:attrNameLst>
                                          <p:attrName>style.visibility</p:attrName>
                                        </p:attrNameLst>
                                      </p:cBhvr>
                                      <p:to>
                                        <p:strVal val="visible"/>
                                      </p:to>
                                    </p:set>
                                    <p:animEffect transition="in" filter="dissolve">
                                      <p:cBhvr>
                                        <p:cTn id="131" dur="1000"/>
                                        <p:tgtEl>
                                          <p:spTgt spid="34"/>
                                        </p:tgtEl>
                                      </p:cBhvr>
                                    </p:animEffect>
                                  </p:childTnLst>
                                  <p:subTnLst>
                                    <p:set>
                                      <p:cBhvr override="childStyle">
                                        <p:cTn dur="1" fill="hold" display="0" masterRel="sameClick" afterEffect="1">
                                          <p:stCondLst>
                                            <p:cond evt="end" delay="0">
                                              <p:tn val="129"/>
                                            </p:cond>
                                          </p:stCondLst>
                                        </p:cTn>
                                        <p:tgtEl>
                                          <p:spTgt spid="34"/>
                                        </p:tgtEl>
                                        <p:attrNameLst>
                                          <p:attrName>style.visibility</p:attrName>
                                        </p:attrNameLst>
                                      </p:cBhvr>
                                      <p:to>
                                        <p:strVal val="hidden"/>
                                      </p:to>
                                    </p:set>
                                  </p:subTnLst>
                                </p:cTn>
                              </p:par>
                            </p:childTnLst>
                          </p:cTn>
                        </p:par>
                        <p:par>
                          <p:cTn id="132" fill="hold">
                            <p:stCondLst>
                              <p:cond delay="32000"/>
                            </p:stCondLst>
                            <p:childTnLst>
                              <p:par>
                                <p:cTn id="133" presetID="9" presetClass="entr" presetSubtype="0" fill="hold" nodeType="afterEffect">
                                  <p:stCondLst>
                                    <p:cond delay="0"/>
                                  </p:stCondLst>
                                  <p:childTnLst>
                                    <p:set>
                                      <p:cBhvr>
                                        <p:cTn id="134" dur="1" fill="hold">
                                          <p:stCondLst>
                                            <p:cond delay="0"/>
                                          </p:stCondLst>
                                        </p:cTn>
                                        <p:tgtEl>
                                          <p:spTgt spid="35"/>
                                        </p:tgtEl>
                                        <p:attrNameLst>
                                          <p:attrName>style.visibility</p:attrName>
                                        </p:attrNameLst>
                                      </p:cBhvr>
                                      <p:to>
                                        <p:strVal val="visible"/>
                                      </p:to>
                                    </p:set>
                                    <p:animEffect transition="in" filter="dissolve">
                                      <p:cBhvr>
                                        <p:cTn id="135" dur="1000"/>
                                        <p:tgtEl>
                                          <p:spTgt spid="35"/>
                                        </p:tgtEl>
                                      </p:cBhvr>
                                    </p:animEffect>
                                  </p:childTnLst>
                                  <p:subTnLst>
                                    <p:set>
                                      <p:cBhvr override="childStyle">
                                        <p:cTn dur="1" fill="hold" display="0" masterRel="sameClick" afterEffect="1">
                                          <p:stCondLst>
                                            <p:cond evt="end" delay="0">
                                              <p:tn val="133"/>
                                            </p:cond>
                                          </p:stCondLst>
                                        </p:cTn>
                                        <p:tgtEl>
                                          <p:spTgt spid="35"/>
                                        </p:tgtEl>
                                        <p:attrNameLst>
                                          <p:attrName>style.visibility</p:attrName>
                                        </p:attrNameLst>
                                      </p:cBhvr>
                                      <p:to>
                                        <p:strVal val="hidden"/>
                                      </p:to>
                                    </p:set>
                                  </p:subTnLst>
                                </p:cTn>
                              </p:par>
                            </p:childTnLst>
                          </p:cTn>
                        </p:par>
                        <p:par>
                          <p:cTn id="136" fill="hold">
                            <p:stCondLst>
                              <p:cond delay="33000"/>
                            </p:stCondLst>
                            <p:childTnLst>
                              <p:par>
                                <p:cTn id="137" presetID="9" presetClass="entr" presetSubtype="0" fill="hold" nodeType="afterEffect">
                                  <p:stCondLst>
                                    <p:cond delay="0"/>
                                  </p:stCondLst>
                                  <p:childTnLst>
                                    <p:set>
                                      <p:cBhvr>
                                        <p:cTn id="138" dur="1" fill="hold">
                                          <p:stCondLst>
                                            <p:cond delay="0"/>
                                          </p:stCondLst>
                                        </p:cTn>
                                        <p:tgtEl>
                                          <p:spTgt spid="36"/>
                                        </p:tgtEl>
                                        <p:attrNameLst>
                                          <p:attrName>style.visibility</p:attrName>
                                        </p:attrNameLst>
                                      </p:cBhvr>
                                      <p:to>
                                        <p:strVal val="visible"/>
                                      </p:to>
                                    </p:set>
                                    <p:animEffect transition="in" filter="dissolve">
                                      <p:cBhvr>
                                        <p:cTn id="139" dur="1000"/>
                                        <p:tgtEl>
                                          <p:spTgt spid="36"/>
                                        </p:tgtEl>
                                      </p:cBhvr>
                                    </p:animEffect>
                                  </p:childTnLst>
                                  <p:subTnLst>
                                    <p:set>
                                      <p:cBhvr override="childStyle">
                                        <p:cTn dur="1" fill="hold" display="0" masterRel="sameClick" afterEffect="1">
                                          <p:stCondLst>
                                            <p:cond evt="end" delay="0">
                                              <p:tn val="137"/>
                                            </p:cond>
                                          </p:stCondLst>
                                        </p:cTn>
                                        <p:tgtEl>
                                          <p:spTgt spid="36"/>
                                        </p:tgtEl>
                                        <p:attrNameLst>
                                          <p:attrName>style.visibility</p:attrName>
                                        </p:attrNameLst>
                                      </p:cBhvr>
                                      <p:to>
                                        <p:strVal val="hidden"/>
                                      </p:to>
                                    </p:set>
                                  </p:subTnLst>
                                </p:cTn>
                              </p:par>
                            </p:childTnLst>
                          </p:cTn>
                        </p:par>
                        <p:par>
                          <p:cTn id="140" fill="hold">
                            <p:stCondLst>
                              <p:cond delay="34000"/>
                            </p:stCondLst>
                            <p:childTnLst>
                              <p:par>
                                <p:cTn id="141" presetID="9" presetClass="entr" presetSubtype="0" fill="hold" nodeType="afterEffect">
                                  <p:stCondLst>
                                    <p:cond delay="0"/>
                                  </p:stCondLst>
                                  <p:childTnLst>
                                    <p:set>
                                      <p:cBhvr>
                                        <p:cTn id="142" dur="1" fill="hold">
                                          <p:stCondLst>
                                            <p:cond delay="0"/>
                                          </p:stCondLst>
                                        </p:cTn>
                                        <p:tgtEl>
                                          <p:spTgt spid="37"/>
                                        </p:tgtEl>
                                        <p:attrNameLst>
                                          <p:attrName>style.visibility</p:attrName>
                                        </p:attrNameLst>
                                      </p:cBhvr>
                                      <p:to>
                                        <p:strVal val="visible"/>
                                      </p:to>
                                    </p:set>
                                    <p:animEffect transition="in" filter="dissolve">
                                      <p:cBhvr>
                                        <p:cTn id="143" dur="1000"/>
                                        <p:tgtEl>
                                          <p:spTgt spid="37"/>
                                        </p:tgtEl>
                                      </p:cBhvr>
                                    </p:animEffect>
                                  </p:childTnLst>
                                  <p:subTnLst>
                                    <p:set>
                                      <p:cBhvr override="childStyle">
                                        <p:cTn dur="1" fill="hold" display="0" masterRel="sameClick" afterEffect="1">
                                          <p:stCondLst>
                                            <p:cond evt="end" delay="0">
                                              <p:tn val="141"/>
                                            </p:cond>
                                          </p:stCondLst>
                                        </p:cTn>
                                        <p:tgtEl>
                                          <p:spTgt spid="37"/>
                                        </p:tgtEl>
                                        <p:attrNameLst>
                                          <p:attrName>style.visibility</p:attrName>
                                        </p:attrNameLst>
                                      </p:cBhvr>
                                      <p:to>
                                        <p:strVal val="hidden"/>
                                      </p:to>
                                    </p:set>
                                  </p:subTnLst>
                                </p:cTn>
                              </p:par>
                            </p:childTnLst>
                          </p:cTn>
                        </p:par>
                        <p:par>
                          <p:cTn id="144" fill="hold">
                            <p:stCondLst>
                              <p:cond delay="35000"/>
                            </p:stCondLst>
                            <p:childTnLst>
                              <p:par>
                                <p:cTn id="145" presetID="9" presetClass="entr" presetSubtype="0" fill="hold" nodeType="after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dissolve">
                                      <p:cBhvr>
                                        <p:cTn id="147" dur="1000"/>
                                        <p:tgtEl>
                                          <p:spTgt spid="38"/>
                                        </p:tgtEl>
                                      </p:cBhvr>
                                    </p:animEffect>
                                  </p:childTnLst>
                                  <p:subTnLst>
                                    <p:set>
                                      <p:cBhvr override="childStyle">
                                        <p:cTn dur="1" fill="hold" display="0" masterRel="sameClick" afterEffect="1">
                                          <p:stCondLst>
                                            <p:cond evt="end" delay="0">
                                              <p:tn val="145"/>
                                            </p:cond>
                                          </p:stCondLst>
                                        </p:cTn>
                                        <p:tgtEl>
                                          <p:spTgt spid="38"/>
                                        </p:tgtEl>
                                        <p:attrNameLst>
                                          <p:attrName>style.visibility</p:attrName>
                                        </p:attrNameLst>
                                      </p:cBhvr>
                                      <p:to>
                                        <p:strVal val="hidden"/>
                                      </p:to>
                                    </p:set>
                                  </p:subTnLst>
                                </p:cTn>
                              </p:par>
                            </p:childTnLst>
                          </p:cTn>
                        </p:par>
                        <p:par>
                          <p:cTn id="148" fill="hold">
                            <p:stCondLst>
                              <p:cond delay="36000"/>
                            </p:stCondLst>
                            <p:childTnLst>
                              <p:par>
                                <p:cTn id="149" presetID="9" presetClass="entr" presetSubtype="0" fill="hold" nodeType="afterEffect">
                                  <p:stCondLst>
                                    <p:cond delay="0"/>
                                  </p:stCondLst>
                                  <p:childTnLst>
                                    <p:set>
                                      <p:cBhvr>
                                        <p:cTn id="150" dur="1" fill="hold">
                                          <p:stCondLst>
                                            <p:cond delay="0"/>
                                          </p:stCondLst>
                                        </p:cTn>
                                        <p:tgtEl>
                                          <p:spTgt spid="39"/>
                                        </p:tgtEl>
                                        <p:attrNameLst>
                                          <p:attrName>style.visibility</p:attrName>
                                        </p:attrNameLst>
                                      </p:cBhvr>
                                      <p:to>
                                        <p:strVal val="visible"/>
                                      </p:to>
                                    </p:set>
                                    <p:animEffect transition="in" filter="dissolve">
                                      <p:cBhvr>
                                        <p:cTn id="151" dur="1000"/>
                                        <p:tgtEl>
                                          <p:spTgt spid="39"/>
                                        </p:tgtEl>
                                      </p:cBhvr>
                                    </p:animEffect>
                                  </p:childTnLst>
                                  <p:subTnLst>
                                    <p:set>
                                      <p:cBhvr override="childStyle">
                                        <p:cTn dur="1" fill="hold" display="0" masterRel="sameClick" afterEffect="1">
                                          <p:stCondLst>
                                            <p:cond evt="end" delay="0">
                                              <p:tn val="149"/>
                                            </p:cond>
                                          </p:stCondLst>
                                        </p:cTn>
                                        <p:tgtEl>
                                          <p:spTgt spid="39"/>
                                        </p:tgtEl>
                                        <p:attrNameLst>
                                          <p:attrName>style.visibility</p:attrName>
                                        </p:attrNameLst>
                                      </p:cBhvr>
                                      <p:to>
                                        <p:strVal val="hidden"/>
                                      </p:to>
                                    </p:set>
                                  </p:subTnLst>
                                </p:cTn>
                              </p:par>
                            </p:childTnLst>
                          </p:cTn>
                        </p:par>
                        <p:par>
                          <p:cTn id="152" fill="hold">
                            <p:stCondLst>
                              <p:cond delay="37000"/>
                            </p:stCondLst>
                            <p:childTnLst>
                              <p:par>
                                <p:cTn id="153" presetID="9" presetClass="entr" presetSubtype="0" fill="hold" nodeType="after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dissolve">
                                      <p:cBhvr>
                                        <p:cTn id="155" dur="1000"/>
                                        <p:tgtEl>
                                          <p:spTgt spid="40"/>
                                        </p:tgtEl>
                                      </p:cBhvr>
                                    </p:animEffect>
                                  </p:childTnLst>
                                  <p:subTnLst>
                                    <p:set>
                                      <p:cBhvr override="childStyle">
                                        <p:cTn dur="1" fill="hold" display="0" masterRel="sameClick" afterEffect="1">
                                          <p:stCondLst>
                                            <p:cond evt="end" delay="0">
                                              <p:tn val="153"/>
                                            </p:cond>
                                          </p:stCondLst>
                                        </p:cTn>
                                        <p:tgtEl>
                                          <p:spTgt spid="40"/>
                                        </p:tgtEl>
                                        <p:attrNameLst>
                                          <p:attrName>style.visibility</p:attrName>
                                        </p:attrNameLst>
                                      </p:cBhvr>
                                      <p:to>
                                        <p:strVal val="hidden"/>
                                      </p:to>
                                    </p:set>
                                  </p:subTnLst>
                                </p:cTn>
                              </p:par>
                            </p:childTnLst>
                          </p:cTn>
                        </p:par>
                        <p:par>
                          <p:cTn id="156" fill="hold">
                            <p:stCondLst>
                              <p:cond delay="38000"/>
                            </p:stCondLst>
                            <p:childTnLst>
                              <p:par>
                                <p:cTn id="157" presetID="9" presetClass="entr" presetSubtype="0" fill="hold" nodeType="afterEffect">
                                  <p:stCondLst>
                                    <p:cond delay="0"/>
                                  </p:stCondLst>
                                  <p:childTnLst>
                                    <p:set>
                                      <p:cBhvr>
                                        <p:cTn id="158" dur="1" fill="hold">
                                          <p:stCondLst>
                                            <p:cond delay="0"/>
                                          </p:stCondLst>
                                        </p:cTn>
                                        <p:tgtEl>
                                          <p:spTgt spid="41"/>
                                        </p:tgtEl>
                                        <p:attrNameLst>
                                          <p:attrName>style.visibility</p:attrName>
                                        </p:attrNameLst>
                                      </p:cBhvr>
                                      <p:to>
                                        <p:strVal val="visible"/>
                                      </p:to>
                                    </p:set>
                                    <p:animEffect transition="in" filter="dissolve">
                                      <p:cBhvr>
                                        <p:cTn id="159" dur="1000"/>
                                        <p:tgtEl>
                                          <p:spTgt spid="41"/>
                                        </p:tgtEl>
                                      </p:cBhvr>
                                    </p:animEffect>
                                  </p:childTnLst>
                                  <p:subTnLst>
                                    <p:set>
                                      <p:cBhvr override="childStyle">
                                        <p:cTn dur="1" fill="hold" display="0" masterRel="sameClick" afterEffect="1">
                                          <p:stCondLst>
                                            <p:cond evt="end" delay="0">
                                              <p:tn val="157"/>
                                            </p:cond>
                                          </p:stCondLst>
                                        </p:cTn>
                                        <p:tgtEl>
                                          <p:spTgt spid="41"/>
                                        </p:tgtEl>
                                        <p:attrNameLst>
                                          <p:attrName>style.visibility</p:attrName>
                                        </p:attrNameLst>
                                      </p:cBhvr>
                                      <p:to>
                                        <p:strVal val="hidden"/>
                                      </p:to>
                                    </p:set>
                                  </p:subTnLst>
                                </p:cTn>
                              </p:par>
                            </p:childTnLst>
                          </p:cTn>
                        </p:par>
                        <p:par>
                          <p:cTn id="160" fill="hold">
                            <p:stCondLst>
                              <p:cond delay="39000"/>
                            </p:stCondLst>
                            <p:childTnLst>
                              <p:par>
                                <p:cTn id="161" presetID="9" presetClass="entr" presetSubtype="0" fill="hold" nodeType="afterEffect">
                                  <p:stCondLst>
                                    <p:cond delay="0"/>
                                  </p:stCondLst>
                                  <p:childTnLst>
                                    <p:set>
                                      <p:cBhvr>
                                        <p:cTn id="162" dur="1" fill="hold">
                                          <p:stCondLst>
                                            <p:cond delay="0"/>
                                          </p:stCondLst>
                                        </p:cTn>
                                        <p:tgtEl>
                                          <p:spTgt spid="42"/>
                                        </p:tgtEl>
                                        <p:attrNameLst>
                                          <p:attrName>style.visibility</p:attrName>
                                        </p:attrNameLst>
                                      </p:cBhvr>
                                      <p:to>
                                        <p:strVal val="visible"/>
                                      </p:to>
                                    </p:set>
                                    <p:animEffect transition="in" filter="dissolve">
                                      <p:cBhvr>
                                        <p:cTn id="163" dur="1000"/>
                                        <p:tgtEl>
                                          <p:spTgt spid="42"/>
                                        </p:tgtEl>
                                      </p:cBhvr>
                                    </p:animEffect>
                                  </p:childTnLst>
                                  <p:subTnLst>
                                    <p:set>
                                      <p:cBhvr override="childStyle">
                                        <p:cTn dur="1" fill="hold" display="0" masterRel="sameClick" afterEffect="1">
                                          <p:stCondLst>
                                            <p:cond evt="end" delay="0">
                                              <p:tn val="161"/>
                                            </p:cond>
                                          </p:stCondLst>
                                        </p:cTn>
                                        <p:tgtEl>
                                          <p:spTgt spid="42"/>
                                        </p:tgtEl>
                                        <p:attrNameLst>
                                          <p:attrName>style.visibility</p:attrName>
                                        </p:attrNameLst>
                                      </p:cBhvr>
                                      <p:to>
                                        <p:strVal val="hidden"/>
                                      </p:to>
                                    </p:set>
                                  </p:subTnLst>
                                </p:cTn>
                              </p:par>
                            </p:childTnLst>
                          </p:cTn>
                        </p:par>
                        <p:par>
                          <p:cTn id="164" fill="hold">
                            <p:stCondLst>
                              <p:cond delay="40000"/>
                            </p:stCondLst>
                            <p:childTnLst>
                              <p:par>
                                <p:cTn id="165" presetID="9" presetClass="entr" presetSubtype="0" fill="hold" nodeType="afterEffect">
                                  <p:stCondLst>
                                    <p:cond delay="0"/>
                                  </p:stCondLst>
                                  <p:childTnLst>
                                    <p:set>
                                      <p:cBhvr>
                                        <p:cTn id="166" dur="1" fill="hold">
                                          <p:stCondLst>
                                            <p:cond delay="0"/>
                                          </p:stCondLst>
                                        </p:cTn>
                                        <p:tgtEl>
                                          <p:spTgt spid="43"/>
                                        </p:tgtEl>
                                        <p:attrNameLst>
                                          <p:attrName>style.visibility</p:attrName>
                                        </p:attrNameLst>
                                      </p:cBhvr>
                                      <p:to>
                                        <p:strVal val="visible"/>
                                      </p:to>
                                    </p:set>
                                    <p:animEffect transition="in" filter="dissolve">
                                      <p:cBhvr>
                                        <p:cTn id="167" dur="1000"/>
                                        <p:tgtEl>
                                          <p:spTgt spid="43"/>
                                        </p:tgtEl>
                                      </p:cBhvr>
                                    </p:animEffect>
                                  </p:childTnLst>
                                  <p:subTnLst>
                                    <p:set>
                                      <p:cBhvr override="childStyle">
                                        <p:cTn dur="1" fill="hold" display="0" masterRel="sameClick" afterEffect="1">
                                          <p:stCondLst>
                                            <p:cond evt="end" delay="0">
                                              <p:tn val="165"/>
                                            </p:cond>
                                          </p:stCondLst>
                                        </p:cTn>
                                        <p:tgtEl>
                                          <p:spTgt spid="43"/>
                                        </p:tgtEl>
                                        <p:attrNameLst>
                                          <p:attrName>style.visibility</p:attrName>
                                        </p:attrNameLst>
                                      </p:cBhvr>
                                      <p:to>
                                        <p:strVal val="hidden"/>
                                      </p:to>
                                    </p:set>
                                  </p:subTnLst>
                                </p:cTn>
                              </p:par>
                            </p:childTnLst>
                          </p:cTn>
                        </p:par>
                        <p:par>
                          <p:cTn id="168" fill="hold">
                            <p:stCondLst>
                              <p:cond delay="41000"/>
                            </p:stCondLst>
                            <p:childTnLst>
                              <p:par>
                                <p:cTn id="169" presetID="9" presetClass="entr" presetSubtype="0" fill="hold" nodeType="afterEffect">
                                  <p:stCondLst>
                                    <p:cond delay="0"/>
                                  </p:stCondLst>
                                  <p:childTnLst>
                                    <p:set>
                                      <p:cBhvr>
                                        <p:cTn id="170" dur="1" fill="hold">
                                          <p:stCondLst>
                                            <p:cond delay="0"/>
                                          </p:stCondLst>
                                        </p:cTn>
                                        <p:tgtEl>
                                          <p:spTgt spid="44"/>
                                        </p:tgtEl>
                                        <p:attrNameLst>
                                          <p:attrName>style.visibility</p:attrName>
                                        </p:attrNameLst>
                                      </p:cBhvr>
                                      <p:to>
                                        <p:strVal val="visible"/>
                                      </p:to>
                                    </p:set>
                                    <p:animEffect transition="in" filter="dissolve">
                                      <p:cBhvr>
                                        <p:cTn id="171" dur="1000"/>
                                        <p:tgtEl>
                                          <p:spTgt spid="44"/>
                                        </p:tgtEl>
                                      </p:cBhvr>
                                    </p:animEffect>
                                  </p:childTnLst>
                                  <p:subTnLst>
                                    <p:set>
                                      <p:cBhvr override="childStyle">
                                        <p:cTn dur="1" fill="hold" display="0" masterRel="sameClick" afterEffect="1">
                                          <p:stCondLst>
                                            <p:cond evt="end" delay="0">
                                              <p:tn val="169"/>
                                            </p:cond>
                                          </p:stCondLst>
                                        </p:cTn>
                                        <p:tgtEl>
                                          <p:spTgt spid="44"/>
                                        </p:tgtEl>
                                        <p:attrNameLst>
                                          <p:attrName>style.visibility</p:attrName>
                                        </p:attrNameLst>
                                      </p:cBhvr>
                                      <p:to>
                                        <p:strVal val="hidden"/>
                                      </p:to>
                                    </p:set>
                                  </p:subTnLst>
                                </p:cTn>
                              </p:par>
                            </p:childTnLst>
                          </p:cTn>
                        </p:par>
                        <p:par>
                          <p:cTn id="172" fill="hold">
                            <p:stCondLst>
                              <p:cond delay="42000"/>
                            </p:stCondLst>
                            <p:childTnLst>
                              <p:par>
                                <p:cTn id="173" presetID="9" presetClass="entr" presetSubtype="0" fill="hold" nodeType="afterEffect">
                                  <p:stCondLst>
                                    <p:cond delay="0"/>
                                  </p:stCondLst>
                                  <p:childTnLst>
                                    <p:set>
                                      <p:cBhvr>
                                        <p:cTn id="174" dur="1" fill="hold">
                                          <p:stCondLst>
                                            <p:cond delay="0"/>
                                          </p:stCondLst>
                                        </p:cTn>
                                        <p:tgtEl>
                                          <p:spTgt spid="45"/>
                                        </p:tgtEl>
                                        <p:attrNameLst>
                                          <p:attrName>style.visibility</p:attrName>
                                        </p:attrNameLst>
                                      </p:cBhvr>
                                      <p:to>
                                        <p:strVal val="visible"/>
                                      </p:to>
                                    </p:set>
                                    <p:animEffect transition="in" filter="dissolve">
                                      <p:cBhvr>
                                        <p:cTn id="175" dur="1000"/>
                                        <p:tgtEl>
                                          <p:spTgt spid="45"/>
                                        </p:tgtEl>
                                      </p:cBhvr>
                                    </p:animEffect>
                                  </p:childTnLst>
                                  <p:subTnLst>
                                    <p:set>
                                      <p:cBhvr override="childStyle">
                                        <p:cTn dur="1" fill="hold" display="0" masterRel="sameClick" afterEffect="1">
                                          <p:stCondLst>
                                            <p:cond evt="end" delay="0">
                                              <p:tn val="173"/>
                                            </p:cond>
                                          </p:stCondLst>
                                        </p:cTn>
                                        <p:tgtEl>
                                          <p:spTgt spid="45"/>
                                        </p:tgtEl>
                                        <p:attrNameLst>
                                          <p:attrName>style.visibility</p:attrName>
                                        </p:attrNameLst>
                                      </p:cBhvr>
                                      <p:to>
                                        <p:strVal val="hidden"/>
                                      </p:to>
                                    </p:set>
                                  </p:subTnLst>
                                </p:cTn>
                              </p:par>
                            </p:childTnLst>
                          </p:cTn>
                        </p:par>
                        <p:par>
                          <p:cTn id="176" fill="hold">
                            <p:stCondLst>
                              <p:cond delay="43000"/>
                            </p:stCondLst>
                            <p:childTnLst>
                              <p:par>
                                <p:cTn id="177" presetID="9" presetClass="entr" presetSubtype="0" fill="hold" nodeType="afterEffect">
                                  <p:stCondLst>
                                    <p:cond delay="0"/>
                                  </p:stCondLst>
                                  <p:childTnLst>
                                    <p:set>
                                      <p:cBhvr>
                                        <p:cTn id="178" dur="1" fill="hold">
                                          <p:stCondLst>
                                            <p:cond delay="0"/>
                                          </p:stCondLst>
                                        </p:cTn>
                                        <p:tgtEl>
                                          <p:spTgt spid="46"/>
                                        </p:tgtEl>
                                        <p:attrNameLst>
                                          <p:attrName>style.visibility</p:attrName>
                                        </p:attrNameLst>
                                      </p:cBhvr>
                                      <p:to>
                                        <p:strVal val="visible"/>
                                      </p:to>
                                    </p:set>
                                    <p:animEffect transition="in" filter="dissolve">
                                      <p:cBhvr>
                                        <p:cTn id="179" dur="1000"/>
                                        <p:tgtEl>
                                          <p:spTgt spid="46"/>
                                        </p:tgtEl>
                                      </p:cBhvr>
                                    </p:animEffect>
                                  </p:childTnLst>
                                  <p:subTnLst>
                                    <p:set>
                                      <p:cBhvr override="childStyle">
                                        <p:cTn dur="1" fill="hold" display="0" masterRel="sameClick" afterEffect="1">
                                          <p:stCondLst>
                                            <p:cond evt="end" delay="0">
                                              <p:tn val="177"/>
                                            </p:cond>
                                          </p:stCondLst>
                                        </p:cTn>
                                        <p:tgtEl>
                                          <p:spTgt spid="46"/>
                                        </p:tgtEl>
                                        <p:attrNameLst>
                                          <p:attrName>style.visibility</p:attrName>
                                        </p:attrNameLst>
                                      </p:cBhvr>
                                      <p:to>
                                        <p:strVal val="hidden"/>
                                      </p:to>
                                    </p:set>
                                  </p:subTnLst>
                                </p:cTn>
                              </p:par>
                            </p:childTnLst>
                          </p:cTn>
                        </p:par>
                        <p:par>
                          <p:cTn id="180" fill="hold">
                            <p:stCondLst>
                              <p:cond delay="44000"/>
                            </p:stCondLst>
                            <p:childTnLst>
                              <p:par>
                                <p:cTn id="181" presetID="9" presetClass="entr" presetSubtype="0" fill="hold" nodeType="afterEffect">
                                  <p:stCondLst>
                                    <p:cond delay="0"/>
                                  </p:stCondLst>
                                  <p:childTnLst>
                                    <p:set>
                                      <p:cBhvr>
                                        <p:cTn id="182" dur="1" fill="hold">
                                          <p:stCondLst>
                                            <p:cond delay="0"/>
                                          </p:stCondLst>
                                        </p:cTn>
                                        <p:tgtEl>
                                          <p:spTgt spid="47"/>
                                        </p:tgtEl>
                                        <p:attrNameLst>
                                          <p:attrName>style.visibility</p:attrName>
                                        </p:attrNameLst>
                                      </p:cBhvr>
                                      <p:to>
                                        <p:strVal val="visible"/>
                                      </p:to>
                                    </p:set>
                                    <p:animEffect transition="in" filter="dissolve">
                                      <p:cBhvr>
                                        <p:cTn id="183" dur="1000"/>
                                        <p:tgtEl>
                                          <p:spTgt spid="47"/>
                                        </p:tgtEl>
                                      </p:cBhvr>
                                    </p:animEffect>
                                  </p:childTnLst>
                                  <p:subTnLst>
                                    <p:set>
                                      <p:cBhvr override="childStyle">
                                        <p:cTn dur="1" fill="hold" display="0" masterRel="sameClick" afterEffect="1">
                                          <p:stCondLst>
                                            <p:cond evt="end" delay="0">
                                              <p:tn val="181"/>
                                            </p:cond>
                                          </p:stCondLst>
                                        </p:cTn>
                                        <p:tgtEl>
                                          <p:spTgt spid="47"/>
                                        </p:tgtEl>
                                        <p:attrNameLst>
                                          <p:attrName>style.visibility</p:attrName>
                                        </p:attrNameLst>
                                      </p:cBhvr>
                                      <p:to>
                                        <p:strVal val="hidden"/>
                                      </p:to>
                                    </p:set>
                                  </p:subTnLst>
                                </p:cTn>
                              </p:par>
                            </p:childTnLst>
                          </p:cTn>
                        </p:par>
                        <p:par>
                          <p:cTn id="184" fill="hold">
                            <p:stCondLst>
                              <p:cond delay="45000"/>
                            </p:stCondLst>
                            <p:childTnLst>
                              <p:par>
                                <p:cTn id="185" presetID="9" presetClass="entr" presetSubtype="0" fill="hold" nodeType="afterEffect">
                                  <p:stCondLst>
                                    <p:cond delay="0"/>
                                  </p:stCondLst>
                                  <p:childTnLst>
                                    <p:set>
                                      <p:cBhvr>
                                        <p:cTn id="186" dur="1" fill="hold">
                                          <p:stCondLst>
                                            <p:cond delay="0"/>
                                          </p:stCondLst>
                                        </p:cTn>
                                        <p:tgtEl>
                                          <p:spTgt spid="48"/>
                                        </p:tgtEl>
                                        <p:attrNameLst>
                                          <p:attrName>style.visibility</p:attrName>
                                        </p:attrNameLst>
                                      </p:cBhvr>
                                      <p:to>
                                        <p:strVal val="visible"/>
                                      </p:to>
                                    </p:set>
                                    <p:animEffect transition="in" filter="dissolve">
                                      <p:cBhvr>
                                        <p:cTn id="187" dur="1000"/>
                                        <p:tgtEl>
                                          <p:spTgt spid="48"/>
                                        </p:tgtEl>
                                      </p:cBhvr>
                                    </p:animEffect>
                                  </p:childTnLst>
                                  <p:subTnLst>
                                    <p:set>
                                      <p:cBhvr override="childStyle">
                                        <p:cTn dur="1" fill="hold" display="0" masterRel="sameClick" afterEffect="1">
                                          <p:stCondLst>
                                            <p:cond evt="end" delay="0">
                                              <p:tn val="185"/>
                                            </p:cond>
                                          </p:stCondLst>
                                        </p:cTn>
                                        <p:tgtEl>
                                          <p:spTgt spid="48"/>
                                        </p:tgtEl>
                                        <p:attrNameLst>
                                          <p:attrName>style.visibility</p:attrName>
                                        </p:attrNameLst>
                                      </p:cBhvr>
                                      <p:to>
                                        <p:strVal val="hidden"/>
                                      </p:to>
                                    </p:set>
                                  </p:subTnLst>
                                </p:cTn>
                              </p:par>
                            </p:childTnLst>
                          </p:cTn>
                        </p:par>
                        <p:par>
                          <p:cTn id="188" fill="hold">
                            <p:stCondLst>
                              <p:cond delay="46000"/>
                            </p:stCondLst>
                            <p:childTnLst>
                              <p:par>
                                <p:cTn id="189" presetID="9" presetClass="entr" presetSubtype="0" fill="hold" nodeType="afterEffect">
                                  <p:stCondLst>
                                    <p:cond delay="0"/>
                                  </p:stCondLst>
                                  <p:childTnLst>
                                    <p:set>
                                      <p:cBhvr>
                                        <p:cTn id="190" dur="1" fill="hold">
                                          <p:stCondLst>
                                            <p:cond delay="0"/>
                                          </p:stCondLst>
                                        </p:cTn>
                                        <p:tgtEl>
                                          <p:spTgt spid="49"/>
                                        </p:tgtEl>
                                        <p:attrNameLst>
                                          <p:attrName>style.visibility</p:attrName>
                                        </p:attrNameLst>
                                      </p:cBhvr>
                                      <p:to>
                                        <p:strVal val="visible"/>
                                      </p:to>
                                    </p:set>
                                    <p:animEffect transition="in" filter="dissolve">
                                      <p:cBhvr>
                                        <p:cTn id="191" dur="1000"/>
                                        <p:tgtEl>
                                          <p:spTgt spid="49"/>
                                        </p:tgtEl>
                                      </p:cBhvr>
                                    </p:animEffect>
                                  </p:childTnLst>
                                  <p:subTnLst>
                                    <p:set>
                                      <p:cBhvr override="childStyle">
                                        <p:cTn dur="1" fill="hold" display="0" masterRel="sameClick" afterEffect="1">
                                          <p:stCondLst>
                                            <p:cond evt="end" delay="0">
                                              <p:tn val="189"/>
                                            </p:cond>
                                          </p:stCondLst>
                                        </p:cTn>
                                        <p:tgtEl>
                                          <p:spTgt spid="49"/>
                                        </p:tgtEl>
                                        <p:attrNameLst>
                                          <p:attrName>style.visibility</p:attrName>
                                        </p:attrNameLst>
                                      </p:cBhvr>
                                      <p:to>
                                        <p:strVal val="hidden"/>
                                      </p:to>
                                    </p:set>
                                  </p:subTnLst>
                                </p:cTn>
                              </p:par>
                            </p:childTnLst>
                          </p:cTn>
                        </p:par>
                        <p:par>
                          <p:cTn id="192" fill="hold">
                            <p:stCondLst>
                              <p:cond delay="47000"/>
                            </p:stCondLst>
                            <p:childTnLst>
                              <p:par>
                                <p:cTn id="193" presetID="9" presetClass="entr" presetSubtype="0" fill="hold" nodeType="afterEffect">
                                  <p:stCondLst>
                                    <p:cond delay="0"/>
                                  </p:stCondLst>
                                  <p:childTnLst>
                                    <p:set>
                                      <p:cBhvr>
                                        <p:cTn id="194" dur="1" fill="hold">
                                          <p:stCondLst>
                                            <p:cond delay="0"/>
                                          </p:stCondLst>
                                        </p:cTn>
                                        <p:tgtEl>
                                          <p:spTgt spid="50"/>
                                        </p:tgtEl>
                                        <p:attrNameLst>
                                          <p:attrName>style.visibility</p:attrName>
                                        </p:attrNameLst>
                                      </p:cBhvr>
                                      <p:to>
                                        <p:strVal val="visible"/>
                                      </p:to>
                                    </p:set>
                                    <p:animEffect transition="in" filter="dissolve">
                                      <p:cBhvr>
                                        <p:cTn id="195" dur="1000"/>
                                        <p:tgtEl>
                                          <p:spTgt spid="50"/>
                                        </p:tgtEl>
                                      </p:cBhvr>
                                    </p:animEffect>
                                  </p:childTnLst>
                                  <p:subTnLst>
                                    <p:set>
                                      <p:cBhvr override="childStyle">
                                        <p:cTn dur="1" fill="hold" display="0" masterRel="sameClick" afterEffect="1">
                                          <p:stCondLst>
                                            <p:cond evt="end" delay="0">
                                              <p:tn val="193"/>
                                            </p:cond>
                                          </p:stCondLst>
                                        </p:cTn>
                                        <p:tgtEl>
                                          <p:spTgt spid="50"/>
                                        </p:tgtEl>
                                        <p:attrNameLst>
                                          <p:attrName>style.visibility</p:attrName>
                                        </p:attrNameLst>
                                      </p:cBhvr>
                                      <p:to>
                                        <p:strVal val="hidden"/>
                                      </p:to>
                                    </p:set>
                                  </p:subTnLst>
                                </p:cTn>
                              </p:par>
                            </p:childTnLst>
                          </p:cTn>
                        </p:par>
                        <p:par>
                          <p:cTn id="196" fill="hold">
                            <p:stCondLst>
                              <p:cond delay="48000"/>
                            </p:stCondLst>
                            <p:childTnLst>
                              <p:par>
                                <p:cTn id="197" presetID="9" presetClass="entr" presetSubtype="0" fill="hold" nodeType="afterEffect">
                                  <p:stCondLst>
                                    <p:cond delay="0"/>
                                  </p:stCondLst>
                                  <p:childTnLst>
                                    <p:set>
                                      <p:cBhvr>
                                        <p:cTn id="198" dur="1" fill="hold">
                                          <p:stCondLst>
                                            <p:cond delay="0"/>
                                          </p:stCondLst>
                                        </p:cTn>
                                        <p:tgtEl>
                                          <p:spTgt spid="51"/>
                                        </p:tgtEl>
                                        <p:attrNameLst>
                                          <p:attrName>style.visibility</p:attrName>
                                        </p:attrNameLst>
                                      </p:cBhvr>
                                      <p:to>
                                        <p:strVal val="visible"/>
                                      </p:to>
                                    </p:set>
                                    <p:animEffect transition="in" filter="dissolve">
                                      <p:cBhvr>
                                        <p:cTn id="199" dur="1000"/>
                                        <p:tgtEl>
                                          <p:spTgt spid="51"/>
                                        </p:tgtEl>
                                      </p:cBhvr>
                                    </p:animEffect>
                                  </p:childTnLst>
                                  <p:subTnLst>
                                    <p:set>
                                      <p:cBhvr override="childStyle">
                                        <p:cTn dur="1" fill="hold" display="0" masterRel="sameClick" afterEffect="1">
                                          <p:stCondLst>
                                            <p:cond evt="end" delay="0">
                                              <p:tn val="197"/>
                                            </p:cond>
                                          </p:stCondLst>
                                        </p:cTn>
                                        <p:tgtEl>
                                          <p:spTgt spid="51"/>
                                        </p:tgtEl>
                                        <p:attrNameLst>
                                          <p:attrName>style.visibility</p:attrName>
                                        </p:attrNameLst>
                                      </p:cBhvr>
                                      <p:to>
                                        <p:strVal val="hidden"/>
                                      </p:to>
                                    </p:set>
                                  </p:subTnLst>
                                </p:cTn>
                              </p:par>
                            </p:childTnLst>
                          </p:cTn>
                        </p:par>
                        <p:par>
                          <p:cTn id="200" fill="hold">
                            <p:stCondLst>
                              <p:cond delay="49000"/>
                            </p:stCondLst>
                            <p:childTnLst>
                              <p:par>
                                <p:cTn id="201" presetID="9" presetClass="entr" presetSubtype="0" fill="hold" nodeType="afterEffect">
                                  <p:stCondLst>
                                    <p:cond delay="0"/>
                                  </p:stCondLst>
                                  <p:childTnLst>
                                    <p:set>
                                      <p:cBhvr>
                                        <p:cTn id="202" dur="1" fill="hold">
                                          <p:stCondLst>
                                            <p:cond delay="0"/>
                                          </p:stCondLst>
                                        </p:cTn>
                                        <p:tgtEl>
                                          <p:spTgt spid="52"/>
                                        </p:tgtEl>
                                        <p:attrNameLst>
                                          <p:attrName>style.visibility</p:attrName>
                                        </p:attrNameLst>
                                      </p:cBhvr>
                                      <p:to>
                                        <p:strVal val="visible"/>
                                      </p:to>
                                    </p:set>
                                    <p:animEffect transition="in" filter="dissolve">
                                      <p:cBhvr>
                                        <p:cTn id="203" dur="1000"/>
                                        <p:tgtEl>
                                          <p:spTgt spid="52"/>
                                        </p:tgtEl>
                                      </p:cBhvr>
                                    </p:animEffect>
                                  </p:childTnLst>
                                  <p:subTnLst>
                                    <p:set>
                                      <p:cBhvr override="childStyle">
                                        <p:cTn dur="1" fill="hold" display="0" masterRel="sameClick" afterEffect="1">
                                          <p:stCondLst>
                                            <p:cond evt="end" delay="0">
                                              <p:tn val="201"/>
                                            </p:cond>
                                          </p:stCondLst>
                                        </p:cTn>
                                        <p:tgtEl>
                                          <p:spTgt spid="52"/>
                                        </p:tgtEl>
                                        <p:attrNameLst>
                                          <p:attrName>style.visibility</p:attrName>
                                        </p:attrNameLst>
                                      </p:cBhvr>
                                      <p:to>
                                        <p:strVal val="hidden"/>
                                      </p:to>
                                    </p:set>
                                  </p:subTnLst>
                                </p:cTn>
                              </p:par>
                            </p:childTnLst>
                          </p:cTn>
                        </p:par>
                        <p:par>
                          <p:cTn id="204" fill="hold">
                            <p:stCondLst>
                              <p:cond delay="50000"/>
                            </p:stCondLst>
                            <p:childTnLst>
                              <p:par>
                                <p:cTn id="205" presetID="9" presetClass="entr" presetSubtype="0" fill="hold" nodeType="afterEffect">
                                  <p:stCondLst>
                                    <p:cond delay="0"/>
                                  </p:stCondLst>
                                  <p:childTnLst>
                                    <p:set>
                                      <p:cBhvr>
                                        <p:cTn id="206" dur="1" fill="hold">
                                          <p:stCondLst>
                                            <p:cond delay="0"/>
                                          </p:stCondLst>
                                        </p:cTn>
                                        <p:tgtEl>
                                          <p:spTgt spid="53"/>
                                        </p:tgtEl>
                                        <p:attrNameLst>
                                          <p:attrName>style.visibility</p:attrName>
                                        </p:attrNameLst>
                                      </p:cBhvr>
                                      <p:to>
                                        <p:strVal val="visible"/>
                                      </p:to>
                                    </p:set>
                                    <p:animEffect transition="in" filter="dissolve">
                                      <p:cBhvr>
                                        <p:cTn id="207" dur="1000"/>
                                        <p:tgtEl>
                                          <p:spTgt spid="53"/>
                                        </p:tgtEl>
                                      </p:cBhvr>
                                    </p:animEffect>
                                  </p:childTnLst>
                                  <p:subTnLst>
                                    <p:set>
                                      <p:cBhvr override="childStyle">
                                        <p:cTn dur="1" fill="hold" display="0" masterRel="sameClick" afterEffect="1">
                                          <p:stCondLst>
                                            <p:cond evt="end" delay="0">
                                              <p:tn val="205"/>
                                            </p:cond>
                                          </p:stCondLst>
                                        </p:cTn>
                                        <p:tgtEl>
                                          <p:spTgt spid="53"/>
                                        </p:tgtEl>
                                        <p:attrNameLst>
                                          <p:attrName>style.visibility</p:attrName>
                                        </p:attrNameLst>
                                      </p:cBhvr>
                                      <p:to>
                                        <p:strVal val="hidden"/>
                                      </p:to>
                                    </p:set>
                                  </p:subTnLst>
                                </p:cTn>
                              </p:par>
                            </p:childTnLst>
                          </p:cTn>
                        </p:par>
                        <p:par>
                          <p:cTn id="208" fill="hold">
                            <p:stCondLst>
                              <p:cond delay="51000"/>
                            </p:stCondLst>
                            <p:childTnLst>
                              <p:par>
                                <p:cTn id="209" presetID="9" presetClass="entr" presetSubtype="0" fill="hold" nodeType="afterEffect">
                                  <p:stCondLst>
                                    <p:cond delay="0"/>
                                  </p:stCondLst>
                                  <p:childTnLst>
                                    <p:set>
                                      <p:cBhvr>
                                        <p:cTn id="210" dur="1" fill="hold">
                                          <p:stCondLst>
                                            <p:cond delay="0"/>
                                          </p:stCondLst>
                                        </p:cTn>
                                        <p:tgtEl>
                                          <p:spTgt spid="54"/>
                                        </p:tgtEl>
                                        <p:attrNameLst>
                                          <p:attrName>style.visibility</p:attrName>
                                        </p:attrNameLst>
                                      </p:cBhvr>
                                      <p:to>
                                        <p:strVal val="visible"/>
                                      </p:to>
                                    </p:set>
                                    <p:animEffect transition="in" filter="dissolve">
                                      <p:cBhvr>
                                        <p:cTn id="211" dur="1000"/>
                                        <p:tgtEl>
                                          <p:spTgt spid="54"/>
                                        </p:tgtEl>
                                      </p:cBhvr>
                                    </p:animEffect>
                                  </p:childTnLst>
                                  <p:subTnLst>
                                    <p:set>
                                      <p:cBhvr override="childStyle">
                                        <p:cTn dur="1" fill="hold" display="0" masterRel="sameClick" afterEffect="1">
                                          <p:stCondLst>
                                            <p:cond evt="end" delay="0">
                                              <p:tn val="209"/>
                                            </p:cond>
                                          </p:stCondLst>
                                        </p:cTn>
                                        <p:tgtEl>
                                          <p:spTgt spid="54"/>
                                        </p:tgtEl>
                                        <p:attrNameLst>
                                          <p:attrName>style.visibility</p:attrName>
                                        </p:attrNameLst>
                                      </p:cBhvr>
                                      <p:to>
                                        <p:strVal val="hidden"/>
                                      </p:to>
                                    </p:set>
                                  </p:subTnLst>
                                </p:cTn>
                              </p:par>
                            </p:childTnLst>
                          </p:cTn>
                        </p:par>
                        <p:par>
                          <p:cTn id="212" fill="hold">
                            <p:stCondLst>
                              <p:cond delay="52000"/>
                            </p:stCondLst>
                            <p:childTnLst>
                              <p:par>
                                <p:cTn id="213" presetID="9" presetClass="entr" presetSubtype="0" fill="hold" nodeType="afterEffect">
                                  <p:stCondLst>
                                    <p:cond delay="0"/>
                                  </p:stCondLst>
                                  <p:childTnLst>
                                    <p:set>
                                      <p:cBhvr>
                                        <p:cTn id="214" dur="1" fill="hold">
                                          <p:stCondLst>
                                            <p:cond delay="0"/>
                                          </p:stCondLst>
                                        </p:cTn>
                                        <p:tgtEl>
                                          <p:spTgt spid="55"/>
                                        </p:tgtEl>
                                        <p:attrNameLst>
                                          <p:attrName>style.visibility</p:attrName>
                                        </p:attrNameLst>
                                      </p:cBhvr>
                                      <p:to>
                                        <p:strVal val="visible"/>
                                      </p:to>
                                    </p:set>
                                    <p:animEffect transition="in" filter="dissolve">
                                      <p:cBhvr>
                                        <p:cTn id="215" dur="1000"/>
                                        <p:tgtEl>
                                          <p:spTgt spid="55"/>
                                        </p:tgtEl>
                                      </p:cBhvr>
                                    </p:animEffect>
                                  </p:childTnLst>
                                  <p:subTnLst>
                                    <p:set>
                                      <p:cBhvr override="childStyle">
                                        <p:cTn dur="1" fill="hold" display="0" masterRel="sameClick" afterEffect="1">
                                          <p:stCondLst>
                                            <p:cond evt="end" delay="0">
                                              <p:tn val="213"/>
                                            </p:cond>
                                          </p:stCondLst>
                                        </p:cTn>
                                        <p:tgtEl>
                                          <p:spTgt spid="55"/>
                                        </p:tgtEl>
                                        <p:attrNameLst>
                                          <p:attrName>style.visibility</p:attrName>
                                        </p:attrNameLst>
                                      </p:cBhvr>
                                      <p:to>
                                        <p:strVal val="hidden"/>
                                      </p:to>
                                    </p:set>
                                  </p:subTnLst>
                                </p:cTn>
                              </p:par>
                            </p:childTnLst>
                          </p:cTn>
                        </p:par>
                        <p:par>
                          <p:cTn id="216" fill="hold">
                            <p:stCondLst>
                              <p:cond delay="53000"/>
                            </p:stCondLst>
                            <p:childTnLst>
                              <p:par>
                                <p:cTn id="217" presetID="9" presetClass="entr" presetSubtype="0" fill="hold" nodeType="afterEffect">
                                  <p:stCondLst>
                                    <p:cond delay="0"/>
                                  </p:stCondLst>
                                  <p:childTnLst>
                                    <p:set>
                                      <p:cBhvr>
                                        <p:cTn id="218" dur="1" fill="hold">
                                          <p:stCondLst>
                                            <p:cond delay="0"/>
                                          </p:stCondLst>
                                        </p:cTn>
                                        <p:tgtEl>
                                          <p:spTgt spid="56"/>
                                        </p:tgtEl>
                                        <p:attrNameLst>
                                          <p:attrName>style.visibility</p:attrName>
                                        </p:attrNameLst>
                                      </p:cBhvr>
                                      <p:to>
                                        <p:strVal val="visible"/>
                                      </p:to>
                                    </p:set>
                                    <p:animEffect transition="in" filter="dissolve">
                                      <p:cBhvr>
                                        <p:cTn id="219" dur="1000"/>
                                        <p:tgtEl>
                                          <p:spTgt spid="56"/>
                                        </p:tgtEl>
                                      </p:cBhvr>
                                    </p:animEffect>
                                  </p:childTnLst>
                                  <p:subTnLst>
                                    <p:set>
                                      <p:cBhvr override="childStyle">
                                        <p:cTn dur="1" fill="hold" display="0" masterRel="sameClick" afterEffect="1">
                                          <p:stCondLst>
                                            <p:cond evt="end" delay="0">
                                              <p:tn val="217"/>
                                            </p:cond>
                                          </p:stCondLst>
                                        </p:cTn>
                                        <p:tgtEl>
                                          <p:spTgt spid="56"/>
                                        </p:tgtEl>
                                        <p:attrNameLst>
                                          <p:attrName>style.visibility</p:attrName>
                                        </p:attrNameLst>
                                      </p:cBhvr>
                                      <p:to>
                                        <p:strVal val="hidden"/>
                                      </p:to>
                                    </p:set>
                                  </p:subTnLst>
                                </p:cTn>
                              </p:par>
                            </p:childTnLst>
                          </p:cTn>
                        </p:par>
                        <p:par>
                          <p:cTn id="220" fill="hold">
                            <p:stCondLst>
                              <p:cond delay="54000"/>
                            </p:stCondLst>
                            <p:childTnLst>
                              <p:par>
                                <p:cTn id="221" presetID="9" presetClass="entr" presetSubtype="0" fill="hold" nodeType="afterEffect">
                                  <p:stCondLst>
                                    <p:cond delay="0"/>
                                  </p:stCondLst>
                                  <p:childTnLst>
                                    <p:set>
                                      <p:cBhvr>
                                        <p:cTn id="222" dur="1" fill="hold">
                                          <p:stCondLst>
                                            <p:cond delay="0"/>
                                          </p:stCondLst>
                                        </p:cTn>
                                        <p:tgtEl>
                                          <p:spTgt spid="57"/>
                                        </p:tgtEl>
                                        <p:attrNameLst>
                                          <p:attrName>style.visibility</p:attrName>
                                        </p:attrNameLst>
                                      </p:cBhvr>
                                      <p:to>
                                        <p:strVal val="visible"/>
                                      </p:to>
                                    </p:set>
                                    <p:animEffect transition="in" filter="dissolve">
                                      <p:cBhvr>
                                        <p:cTn id="223" dur="1000"/>
                                        <p:tgtEl>
                                          <p:spTgt spid="57"/>
                                        </p:tgtEl>
                                      </p:cBhvr>
                                    </p:animEffect>
                                  </p:childTnLst>
                                  <p:subTnLst>
                                    <p:set>
                                      <p:cBhvr override="childStyle">
                                        <p:cTn dur="1" fill="hold" display="0" masterRel="sameClick" afterEffect="1">
                                          <p:stCondLst>
                                            <p:cond evt="end" delay="0">
                                              <p:tn val="221"/>
                                            </p:cond>
                                          </p:stCondLst>
                                        </p:cTn>
                                        <p:tgtEl>
                                          <p:spTgt spid="57"/>
                                        </p:tgtEl>
                                        <p:attrNameLst>
                                          <p:attrName>style.visibility</p:attrName>
                                        </p:attrNameLst>
                                      </p:cBhvr>
                                      <p:to>
                                        <p:strVal val="hidden"/>
                                      </p:to>
                                    </p:set>
                                  </p:subTnLst>
                                </p:cTn>
                              </p:par>
                            </p:childTnLst>
                          </p:cTn>
                        </p:par>
                        <p:par>
                          <p:cTn id="224" fill="hold">
                            <p:stCondLst>
                              <p:cond delay="55000"/>
                            </p:stCondLst>
                            <p:childTnLst>
                              <p:par>
                                <p:cTn id="225" presetID="9" presetClass="entr" presetSubtype="0" fill="hold" nodeType="afterEffect">
                                  <p:stCondLst>
                                    <p:cond delay="0"/>
                                  </p:stCondLst>
                                  <p:childTnLst>
                                    <p:set>
                                      <p:cBhvr>
                                        <p:cTn id="226" dur="1" fill="hold">
                                          <p:stCondLst>
                                            <p:cond delay="0"/>
                                          </p:stCondLst>
                                        </p:cTn>
                                        <p:tgtEl>
                                          <p:spTgt spid="58"/>
                                        </p:tgtEl>
                                        <p:attrNameLst>
                                          <p:attrName>style.visibility</p:attrName>
                                        </p:attrNameLst>
                                      </p:cBhvr>
                                      <p:to>
                                        <p:strVal val="visible"/>
                                      </p:to>
                                    </p:set>
                                    <p:animEffect transition="in" filter="dissolve">
                                      <p:cBhvr>
                                        <p:cTn id="227" dur="1000"/>
                                        <p:tgtEl>
                                          <p:spTgt spid="58"/>
                                        </p:tgtEl>
                                      </p:cBhvr>
                                    </p:animEffect>
                                  </p:childTnLst>
                                  <p:subTnLst>
                                    <p:set>
                                      <p:cBhvr override="childStyle">
                                        <p:cTn dur="1" fill="hold" display="0" masterRel="sameClick" afterEffect="1">
                                          <p:stCondLst>
                                            <p:cond evt="end" delay="0">
                                              <p:tn val="225"/>
                                            </p:cond>
                                          </p:stCondLst>
                                        </p:cTn>
                                        <p:tgtEl>
                                          <p:spTgt spid="5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6ECD3BA4-219F-A143-A115-2A069F2A83EF}"/>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4129446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56D637F1-67CE-3545-9AED-40C21EDCDB98}"/>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40684582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248F998C-FBB8-FF42-BA94-C880508046AC}"/>
              </a:ext>
            </a:extLst>
          </p:cNvPr>
          <p:cNvPicPr>
            <a:picLocks noGrp="1" noChangeAspect="1"/>
          </p:cNvPicPr>
          <p:nvPr>
            <p:ph idx="1"/>
          </p:nvPr>
        </p:nvPicPr>
        <p:blipFill>
          <a:blip r:embed="rId6"/>
          <a:stretch>
            <a:fillRect/>
          </a:stretch>
        </p:blipFill>
        <p:spPr>
          <a:xfrm>
            <a:off x="-1" y="0"/>
            <a:ext cx="5227983" cy="6892324"/>
          </a:xfrm>
        </p:spPr>
      </p:pic>
    </p:spTree>
    <p:extLst>
      <p:ext uri="{BB962C8B-B14F-4D97-AF65-F5344CB8AC3E}">
        <p14:creationId xmlns:p14="http://schemas.microsoft.com/office/powerpoint/2010/main" val="172199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1F138097-C06C-FB46-8786-631BD33F0254}"/>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7503826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D16AF65A-25FA-8A4D-BBB4-C3FC169675C6}"/>
              </a:ext>
            </a:extLst>
          </p:cNvPr>
          <p:cNvPicPr>
            <a:picLocks noGrp="1" noChangeAspect="1"/>
          </p:cNvPicPr>
          <p:nvPr>
            <p:ph idx="1"/>
          </p:nvPr>
        </p:nvPicPr>
        <p:blipFill>
          <a:blip r:embed="rId6"/>
          <a:stretch>
            <a:fillRect/>
          </a:stretch>
        </p:blipFill>
        <p:spPr>
          <a:xfrm>
            <a:off x="0" y="0"/>
            <a:ext cx="5177117" cy="6850922"/>
          </a:xfrm>
        </p:spPr>
      </p:pic>
    </p:spTree>
    <p:extLst>
      <p:ext uri="{BB962C8B-B14F-4D97-AF65-F5344CB8AC3E}">
        <p14:creationId xmlns:p14="http://schemas.microsoft.com/office/powerpoint/2010/main" val="1757722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D2D17BE6-3673-644F-9748-5FADBB37CA83}"/>
              </a:ext>
            </a:extLst>
          </p:cNvPr>
          <p:cNvPicPr>
            <a:picLocks noGrp="1" noChangeAspect="1"/>
          </p:cNvPicPr>
          <p:nvPr>
            <p:ph idx="1"/>
          </p:nvPr>
        </p:nvPicPr>
        <p:blipFill>
          <a:blip r:embed="rId6"/>
          <a:stretch>
            <a:fillRect/>
          </a:stretch>
        </p:blipFill>
        <p:spPr>
          <a:xfrm>
            <a:off x="0" y="-1"/>
            <a:ext cx="5198165" cy="6878775"/>
          </a:xfrm>
        </p:spPr>
      </p:pic>
    </p:spTree>
    <p:extLst>
      <p:ext uri="{BB962C8B-B14F-4D97-AF65-F5344CB8AC3E}">
        <p14:creationId xmlns:p14="http://schemas.microsoft.com/office/powerpoint/2010/main" val="1703243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559A2583-2A2D-2347-8FB9-65F0D1E2F172}"/>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4181144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06B13045-FC80-C849-91E9-1711BF22D1C3}"/>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1504945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F3BA9C56-08ED-9C4C-857E-F8CC896B1721}"/>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15390361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53601" cy="1188000"/>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E5D3B31B-23B0-5045-851B-59107CCEC79F}"/>
              </a:ext>
            </a:extLst>
          </p:cNvPr>
          <p:cNvPicPr>
            <a:picLocks noGrp="1" noChangeAspect="1"/>
          </p:cNvPicPr>
          <p:nvPr>
            <p:ph idx="1"/>
          </p:nvPr>
        </p:nvPicPr>
        <p:blipFill>
          <a:blip r:embed="rId6"/>
          <a:stretch>
            <a:fillRect/>
          </a:stretch>
        </p:blipFill>
        <p:spPr>
          <a:xfrm>
            <a:off x="0" y="0"/>
            <a:ext cx="5188226" cy="6865622"/>
          </a:xfrm>
        </p:spPr>
      </p:pic>
    </p:spTree>
    <p:extLst>
      <p:ext uri="{BB962C8B-B14F-4D97-AF65-F5344CB8AC3E}">
        <p14:creationId xmlns:p14="http://schemas.microsoft.com/office/powerpoint/2010/main" val="3634261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6FD79A-460D-154D-ACA3-16AC211880BC}"/>
              </a:ext>
            </a:extLst>
          </p:cNvPr>
          <p:cNvSpPr>
            <a:spLocks noGrp="1"/>
          </p:cNvSpPr>
          <p:nvPr>
            <p:ph type="title"/>
          </p:nvPr>
        </p:nvSpPr>
        <p:spPr>
          <a:xfrm>
            <a:off x="1218460" y="2857272"/>
            <a:ext cx="9755080" cy="3834473"/>
          </a:xfrm>
        </p:spPr>
        <p:txBody>
          <a:bodyPr>
            <a:normAutofit fontScale="90000"/>
          </a:bodyPr>
          <a:lstStyle/>
          <a:p>
            <a:pPr algn="ctr"/>
            <a:r>
              <a:rPr lang="es-CL" sz="5300" b="1" dirty="0">
                <a:latin typeface="+mn-lt"/>
              </a:rPr>
              <a:t>¿Recuerdas las palabras que te llamaron la atención?</a:t>
            </a:r>
            <a:br>
              <a:rPr lang="es-CL" dirty="0">
                <a:latin typeface="+mn-lt"/>
              </a:rPr>
            </a:br>
            <a:br>
              <a:rPr lang="es-CL" dirty="0">
                <a:latin typeface="+mn-lt"/>
              </a:rPr>
            </a:br>
            <a:br>
              <a:rPr lang="es-CL" sz="4000" dirty="0">
                <a:latin typeface="+mn-lt"/>
              </a:rPr>
            </a:br>
            <a:br>
              <a:rPr lang="es-CL" sz="4000" dirty="0">
                <a:latin typeface="+mn-lt"/>
              </a:rPr>
            </a:br>
            <a:br>
              <a:rPr lang="es-CL" sz="4000" dirty="0">
                <a:solidFill>
                  <a:schemeClr val="bg1">
                    <a:lumMod val="50000"/>
                  </a:schemeClr>
                </a:solidFill>
                <a:latin typeface="+mn-lt"/>
              </a:rPr>
            </a:br>
            <a:br>
              <a:rPr lang="es-CL" dirty="0">
                <a:latin typeface="+mn-lt"/>
              </a:rPr>
            </a:br>
            <a:endParaRPr lang="es-CL" dirty="0">
              <a:latin typeface="+mn-lt"/>
            </a:endParaRPr>
          </a:p>
        </p:txBody>
      </p:sp>
      <p:pic>
        <p:nvPicPr>
          <p:cNvPr id="3" name="Imagen 2">
            <a:extLst>
              <a:ext uri="{FF2B5EF4-FFF2-40B4-BE49-F238E27FC236}">
                <a16:creationId xmlns:a16="http://schemas.microsoft.com/office/drawing/2014/main" id="{FCB1854C-A815-5742-BDAE-F852E48CD292}"/>
              </a:ext>
            </a:extLst>
          </p:cNvPr>
          <p:cNvPicPr>
            <a:picLocks noChangeAspect="1"/>
          </p:cNvPicPr>
          <p:nvPr/>
        </p:nvPicPr>
        <p:blipFill>
          <a:blip r:embed="rId2"/>
          <a:stretch>
            <a:fillRect/>
          </a:stretch>
        </p:blipFill>
        <p:spPr>
          <a:xfrm>
            <a:off x="0" y="5810703"/>
            <a:ext cx="12192000" cy="1114258"/>
          </a:xfrm>
          <a:prstGeom prst="rect">
            <a:avLst/>
          </a:prstGeom>
        </p:spPr>
      </p:pic>
    </p:spTree>
    <p:extLst>
      <p:ext uri="{BB962C8B-B14F-4D97-AF65-F5344CB8AC3E}">
        <p14:creationId xmlns:p14="http://schemas.microsoft.com/office/powerpoint/2010/main" val="2126970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BE3CC77B-BA30-EE43-B1D5-5F7A7169E229}"/>
              </a:ext>
            </a:extLst>
          </p:cNvPr>
          <p:cNvPicPr>
            <a:picLocks noGrp="1" noChangeAspect="1"/>
          </p:cNvPicPr>
          <p:nvPr>
            <p:ph idx="1"/>
          </p:nvPr>
        </p:nvPicPr>
        <p:blipFill>
          <a:blip r:embed="rId6"/>
          <a:stretch>
            <a:fillRect/>
          </a:stretch>
        </p:blipFill>
        <p:spPr>
          <a:xfrm>
            <a:off x="0" y="0"/>
            <a:ext cx="5177117" cy="6850922"/>
          </a:xfrm>
        </p:spPr>
      </p:pic>
    </p:spTree>
    <p:extLst>
      <p:ext uri="{BB962C8B-B14F-4D97-AF65-F5344CB8AC3E}">
        <p14:creationId xmlns:p14="http://schemas.microsoft.com/office/powerpoint/2010/main" val="1311985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D2161CD0-CF6C-EA42-92E7-587B8716DA3B}"/>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604352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FCA7FF95-8FA4-7147-A2AA-4880BEDA0D8C}"/>
              </a:ext>
            </a:extLst>
          </p:cNvPr>
          <p:cNvPicPr>
            <a:picLocks noGrp="1" noChangeAspect="1"/>
          </p:cNvPicPr>
          <p:nvPr>
            <p:ph idx="1"/>
          </p:nvPr>
        </p:nvPicPr>
        <p:blipFill>
          <a:blip r:embed="rId6"/>
          <a:stretch>
            <a:fillRect/>
          </a:stretch>
        </p:blipFill>
        <p:spPr>
          <a:xfrm>
            <a:off x="0" y="0"/>
            <a:ext cx="5188226" cy="6865622"/>
          </a:xfrm>
        </p:spPr>
      </p:pic>
    </p:spTree>
    <p:extLst>
      <p:ext uri="{BB962C8B-B14F-4D97-AF65-F5344CB8AC3E}">
        <p14:creationId xmlns:p14="http://schemas.microsoft.com/office/powerpoint/2010/main" val="1394152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E3A88D8A-C457-EB49-AB3F-D8F397C7A9EE}"/>
              </a:ext>
            </a:extLst>
          </p:cNvPr>
          <p:cNvPicPr>
            <a:picLocks noGrp="1" noChangeAspect="1"/>
          </p:cNvPicPr>
          <p:nvPr>
            <p:ph idx="1"/>
          </p:nvPr>
        </p:nvPicPr>
        <p:blipFill>
          <a:blip r:embed="rId6"/>
          <a:stretch>
            <a:fillRect/>
          </a:stretch>
        </p:blipFill>
        <p:spPr>
          <a:xfrm>
            <a:off x="-1" y="-1"/>
            <a:ext cx="5198165" cy="6853013"/>
          </a:xfrm>
        </p:spPr>
      </p:pic>
    </p:spTree>
    <p:extLst>
      <p:ext uri="{BB962C8B-B14F-4D97-AF65-F5344CB8AC3E}">
        <p14:creationId xmlns:p14="http://schemas.microsoft.com/office/powerpoint/2010/main" val="2225680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7" name="Marcador de contenido 6">
            <a:extLst>
              <a:ext uri="{FF2B5EF4-FFF2-40B4-BE49-F238E27FC236}">
                <a16:creationId xmlns:a16="http://schemas.microsoft.com/office/drawing/2014/main" id="{06473F8B-8F5F-8145-A491-1AB16A6F6E97}"/>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374731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C2B1CA14-C579-4C4E-9666-0EDEB6796D3B}"/>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1207499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772EC4E6-089D-754C-B8B0-908D38965666}"/>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23302035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761C55CF-D0A2-5D49-8807-FBEA8689F998}"/>
              </a:ext>
            </a:extLst>
          </p:cNvPr>
          <p:cNvPicPr>
            <a:picLocks noGrp="1" noChangeAspect="1"/>
          </p:cNvPicPr>
          <p:nvPr>
            <p:ph idx="1"/>
          </p:nvPr>
        </p:nvPicPr>
        <p:blipFill>
          <a:blip r:embed="rId6"/>
          <a:stretch>
            <a:fillRect/>
          </a:stretch>
        </p:blipFill>
        <p:spPr>
          <a:xfrm>
            <a:off x="0" y="0"/>
            <a:ext cx="5177117" cy="6850922"/>
          </a:xfrm>
        </p:spPr>
      </p:pic>
    </p:spTree>
    <p:extLst>
      <p:ext uri="{BB962C8B-B14F-4D97-AF65-F5344CB8AC3E}">
        <p14:creationId xmlns:p14="http://schemas.microsoft.com/office/powerpoint/2010/main" val="1267080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5CF75BF4-136A-FF47-A313-B6312F51CAD3}"/>
              </a:ext>
            </a:extLst>
          </p:cNvPr>
          <p:cNvPicPr>
            <a:picLocks noGrp="1" noChangeAspect="1"/>
          </p:cNvPicPr>
          <p:nvPr>
            <p:ph idx="1"/>
          </p:nvPr>
        </p:nvPicPr>
        <p:blipFill>
          <a:blip r:embed="rId6"/>
          <a:stretch>
            <a:fillRect/>
          </a:stretch>
        </p:blipFill>
        <p:spPr>
          <a:xfrm>
            <a:off x="0" y="0"/>
            <a:ext cx="5208104" cy="6866116"/>
          </a:xfrm>
        </p:spPr>
      </p:pic>
    </p:spTree>
    <p:extLst>
      <p:ext uri="{BB962C8B-B14F-4D97-AF65-F5344CB8AC3E}">
        <p14:creationId xmlns:p14="http://schemas.microsoft.com/office/powerpoint/2010/main" val="3292282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2B85BC99-4691-9745-B9E4-7A73B48FDA52}"/>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4249794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6FD79A-460D-154D-ACA3-16AC211880BC}"/>
              </a:ext>
            </a:extLst>
          </p:cNvPr>
          <p:cNvSpPr>
            <a:spLocks noGrp="1"/>
          </p:cNvSpPr>
          <p:nvPr>
            <p:ph type="title"/>
          </p:nvPr>
        </p:nvSpPr>
        <p:spPr>
          <a:xfrm>
            <a:off x="683327" y="274633"/>
            <a:ext cx="10825345" cy="3834473"/>
          </a:xfrm>
        </p:spPr>
        <p:txBody>
          <a:bodyPr>
            <a:noAutofit/>
          </a:bodyPr>
          <a:lstStyle/>
          <a:p>
            <a:pPr algn="ctr"/>
            <a:r>
              <a:rPr lang="es-CL" sz="3600" b="1" dirty="0">
                <a:latin typeface="+mn-lt"/>
              </a:rPr>
              <a:t>Vamos a verlas de nuevo. Esta vez, todas juntas…</a:t>
            </a:r>
            <a:br>
              <a:rPr lang="es-CL" b="1" dirty="0">
                <a:latin typeface="+mn-lt"/>
              </a:rPr>
            </a:br>
            <a:br>
              <a:rPr lang="es-CL" b="1" dirty="0">
                <a:latin typeface="+mn-lt"/>
              </a:rPr>
            </a:br>
            <a:br>
              <a:rPr lang="es-CL" sz="3200" dirty="0">
                <a:latin typeface="+mn-lt"/>
              </a:rPr>
            </a:br>
            <a:br>
              <a:rPr lang="es-CL" sz="3200" dirty="0">
                <a:solidFill>
                  <a:schemeClr val="bg1">
                    <a:lumMod val="50000"/>
                  </a:schemeClr>
                </a:solidFill>
                <a:latin typeface="+mn-lt"/>
              </a:rPr>
            </a:br>
            <a:br>
              <a:rPr lang="es-CL" sz="3600" dirty="0">
                <a:latin typeface="+mn-lt"/>
              </a:rPr>
            </a:br>
            <a:endParaRPr lang="es-CL" sz="3600" dirty="0">
              <a:latin typeface="+mn-lt"/>
            </a:endParaRPr>
          </a:p>
        </p:txBody>
      </p:sp>
      <p:pic>
        <p:nvPicPr>
          <p:cNvPr id="3" name="Imagen 2">
            <a:extLst>
              <a:ext uri="{FF2B5EF4-FFF2-40B4-BE49-F238E27FC236}">
                <a16:creationId xmlns:a16="http://schemas.microsoft.com/office/drawing/2014/main" id="{FCB1854C-A815-5742-BDAE-F852E48CD292}"/>
              </a:ext>
            </a:extLst>
          </p:cNvPr>
          <p:cNvPicPr>
            <a:picLocks noChangeAspect="1"/>
          </p:cNvPicPr>
          <p:nvPr/>
        </p:nvPicPr>
        <p:blipFill>
          <a:blip r:embed="rId2"/>
          <a:stretch>
            <a:fillRect/>
          </a:stretch>
        </p:blipFill>
        <p:spPr>
          <a:xfrm>
            <a:off x="0" y="5810703"/>
            <a:ext cx="12192000" cy="1114258"/>
          </a:xfrm>
          <a:prstGeom prst="rect">
            <a:avLst/>
          </a:prstGeom>
        </p:spPr>
      </p:pic>
      <p:sp>
        <p:nvSpPr>
          <p:cNvPr id="7" name="Título 1">
            <a:extLst>
              <a:ext uri="{FF2B5EF4-FFF2-40B4-BE49-F238E27FC236}">
                <a16:creationId xmlns:a16="http://schemas.microsoft.com/office/drawing/2014/main" id="{CE4A5D87-8763-B942-BA07-844B0C828CCA}"/>
              </a:ext>
            </a:extLst>
          </p:cNvPr>
          <p:cNvSpPr txBox="1">
            <a:spLocks/>
          </p:cNvSpPr>
          <p:nvPr/>
        </p:nvSpPr>
        <p:spPr>
          <a:xfrm>
            <a:off x="683326" y="1976230"/>
            <a:ext cx="10825345" cy="383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s-CL" b="1" dirty="0">
                <a:solidFill>
                  <a:srgbClr val="00B0F0"/>
                </a:solidFill>
                <a:latin typeface="+mn-lt"/>
              </a:rPr>
            </a:br>
            <a:r>
              <a:rPr lang="es-CL" dirty="0">
                <a:solidFill>
                  <a:srgbClr val="00B0F0"/>
                </a:solidFill>
                <a:latin typeface="+mn-lt"/>
              </a:rPr>
              <a:t>Recuerda que estas palabras están asociadas a </a:t>
            </a:r>
            <a:r>
              <a:rPr lang="es-CL" dirty="0">
                <a:latin typeface="+mn-lt"/>
              </a:rPr>
              <a:t>temáticas o problemas </a:t>
            </a:r>
            <a:r>
              <a:rPr lang="es-CL" dirty="0">
                <a:solidFill>
                  <a:srgbClr val="00B0F0"/>
                </a:solidFill>
                <a:latin typeface="+mn-lt"/>
              </a:rPr>
              <a:t>que son importantes de profundizar si de verdad queremos hacernos parte de la renovación eclesial.</a:t>
            </a:r>
            <a:br>
              <a:rPr lang="es-CL" b="1" dirty="0">
                <a:solidFill>
                  <a:srgbClr val="00B0F0"/>
                </a:solidFill>
                <a:latin typeface="+mn-lt"/>
              </a:rPr>
            </a:br>
            <a:br>
              <a:rPr lang="es-CL" sz="3200" dirty="0">
                <a:solidFill>
                  <a:srgbClr val="00B0F0"/>
                </a:solidFill>
                <a:latin typeface="+mn-lt"/>
              </a:rPr>
            </a:br>
            <a:br>
              <a:rPr lang="es-CL" sz="3200" dirty="0">
                <a:solidFill>
                  <a:srgbClr val="00B0F0"/>
                </a:solidFill>
                <a:latin typeface="+mn-lt"/>
              </a:rPr>
            </a:br>
            <a:br>
              <a:rPr lang="es-CL" sz="3600" dirty="0">
                <a:solidFill>
                  <a:srgbClr val="00B0F0"/>
                </a:solidFill>
                <a:latin typeface="+mn-lt"/>
              </a:rPr>
            </a:br>
            <a:endParaRPr lang="es-CL" sz="3600" dirty="0">
              <a:solidFill>
                <a:srgbClr val="00B0F0"/>
              </a:solidFill>
              <a:latin typeface="+mn-lt"/>
            </a:endParaRPr>
          </a:p>
        </p:txBody>
      </p:sp>
    </p:spTree>
    <p:extLst>
      <p:ext uri="{BB962C8B-B14F-4D97-AF65-F5344CB8AC3E}">
        <p14:creationId xmlns:p14="http://schemas.microsoft.com/office/powerpoint/2010/main" val="1242540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BE0D65D9-2651-6C4F-B60D-79E4FB3B913E}"/>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756398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BF2A850E-7A6A-D745-B148-B9DD5F6DE108}"/>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176521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C3C0D39C-DB31-8744-BE64-D24897B6A0F1}"/>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1623307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F24767EB-A5CE-EB4B-B83D-45668FB56D50}"/>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1441799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87638317-C70E-EC4C-ABD7-345AD5CC5049}"/>
              </a:ext>
            </a:extLst>
          </p:cNvPr>
          <p:cNvPicPr>
            <a:picLocks noGrp="1" noChangeAspect="1"/>
          </p:cNvPicPr>
          <p:nvPr>
            <p:ph idx="1"/>
          </p:nvPr>
        </p:nvPicPr>
        <p:blipFill>
          <a:blip r:embed="rId6"/>
          <a:stretch>
            <a:fillRect/>
          </a:stretch>
        </p:blipFill>
        <p:spPr>
          <a:xfrm>
            <a:off x="0" y="0"/>
            <a:ext cx="5177117" cy="6850922"/>
          </a:xfrm>
        </p:spPr>
      </p:pic>
    </p:spTree>
    <p:extLst>
      <p:ext uri="{BB962C8B-B14F-4D97-AF65-F5344CB8AC3E}">
        <p14:creationId xmlns:p14="http://schemas.microsoft.com/office/powerpoint/2010/main" val="7988102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2890A3A0-1A37-F842-8900-854DC4DE2FD2}"/>
              </a:ext>
            </a:extLst>
          </p:cNvPr>
          <p:cNvPicPr>
            <a:picLocks noGrp="1" noChangeAspect="1"/>
          </p:cNvPicPr>
          <p:nvPr>
            <p:ph idx="1"/>
          </p:nvPr>
        </p:nvPicPr>
        <p:blipFill>
          <a:blip r:embed="rId6"/>
          <a:stretch>
            <a:fillRect/>
          </a:stretch>
        </p:blipFill>
        <p:spPr>
          <a:xfrm>
            <a:off x="-1" y="0"/>
            <a:ext cx="5196579" cy="6850922"/>
          </a:xfrm>
        </p:spPr>
      </p:pic>
    </p:spTree>
    <p:extLst>
      <p:ext uri="{BB962C8B-B14F-4D97-AF65-F5344CB8AC3E}">
        <p14:creationId xmlns:p14="http://schemas.microsoft.com/office/powerpoint/2010/main" val="735281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3CE8B13E-5F6C-E64D-9F98-45540A93A5E6}"/>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2470008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D1B25E1D-BDE3-454E-AE07-8B588E6AA578}"/>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8673579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2B666C46-23A3-814A-9372-1B3644B33798}"/>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38510867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C93AB34A-A162-0143-B8BA-CCCCAA212318}"/>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3920011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n 58">
            <a:extLst>
              <a:ext uri="{FF2B5EF4-FFF2-40B4-BE49-F238E27FC236}">
                <a16:creationId xmlns:a16="http://schemas.microsoft.com/office/drawing/2014/main" id="{A6553002-10E8-6F4C-B75F-EA8AF772C18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65772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9B0F2D36-4D57-8941-B7FA-826EF46026D0}"/>
              </a:ext>
            </a:extLst>
          </p:cNvPr>
          <p:cNvPicPr>
            <a:picLocks noChangeAspect="1"/>
          </p:cNvPicPr>
          <p:nvPr/>
        </p:nvPicPr>
        <p:blipFill>
          <a:blip r:embed="rId3"/>
          <a:stretch>
            <a:fillRect/>
          </a:stretch>
        </p:blipFill>
        <p:spPr>
          <a:xfrm>
            <a:off x="7161087" y="5659591"/>
            <a:ext cx="3162443" cy="1191331"/>
          </a:xfrm>
          <a:prstGeom prst="rect">
            <a:avLst/>
          </a:prstGeom>
        </p:spPr>
      </p:pic>
      <p:pic>
        <p:nvPicPr>
          <p:cNvPr id="9" name="Imagen 8">
            <a:hlinkClick r:id="rId4"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5"/>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92D7C4FB-BA86-8143-B0F6-BFFBCD6D5B4D}"/>
              </a:ext>
            </a:extLst>
          </p:cNvPr>
          <p:cNvPicPr>
            <a:picLocks noGrp="1" noChangeAspect="1"/>
          </p:cNvPicPr>
          <p:nvPr>
            <p:ph idx="1"/>
          </p:nvPr>
        </p:nvPicPr>
        <p:blipFill>
          <a:blip r:embed="rId6"/>
          <a:stretch>
            <a:fillRect/>
          </a:stretch>
        </p:blipFill>
        <p:spPr>
          <a:xfrm>
            <a:off x="0" y="0"/>
            <a:ext cx="5178287" cy="6852470"/>
          </a:xfrm>
        </p:spPr>
      </p:pic>
    </p:spTree>
    <p:extLst>
      <p:ext uri="{BB962C8B-B14F-4D97-AF65-F5344CB8AC3E}">
        <p14:creationId xmlns:p14="http://schemas.microsoft.com/office/powerpoint/2010/main" val="1239324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B0F2D36-4D57-8941-B7FA-826EF46026D0}"/>
              </a:ext>
            </a:extLst>
          </p:cNvPr>
          <p:cNvPicPr>
            <a:picLocks noChangeAspect="1"/>
          </p:cNvPicPr>
          <p:nvPr/>
        </p:nvPicPr>
        <p:blipFill>
          <a:blip r:embed="rId2"/>
          <a:stretch>
            <a:fillRect/>
          </a:stretch>
        </p:blipFill>
        <p:spPr>
          <a:xfrm>
            <a:off x="7161087" y="5659591"/>
            <a:ext cx="3162443" cy="1191331"/>
          </a:xfrm>
          <a:prstGeom prst="rect">
            <a:avLst/>
          </a:prstGeom>
        </p:spPr>
      </p:pic>
      <p:pic>
        <p:nvPicPr>
          <p:cNvPr id="9" name="Imagen 8">
            <a:hlinkClick r:id="rId3" action="ppaction://hlinksldjump"/>
            <a:extLst>
              <a:ext uri="{FF2B5EF4-FFF2-40B4-BE49-F238E27FC236}">
                <a16:creationId xmlns:a16="http://schemas.microsoft.com/office/drawing/2014/main" id="{DAE5FE57-CBAE-8043-9FBF-F26B1848C90D}"/>
              </a:ext>
            </a:extLst>
          </p:cNvPr>
          <p:cNvPicPr>
            <a:picLocks noChangeAspect="1"/>
          </p:cNvPicPr>
          <p:nvPr/>
        </p:nvPicPr>
        <p:blipFill>
          <a:blip r:embed="rId4"/>
          <a:stretch>
            <a:fillRect/>
          </a:stretch>
        </p:blipFill>
        <p:spPr>
          <a:xfrm>
            <a:off x="6677158" y="2610269"/>
            <a:ext cx="4130299" cy="1630381"/>
          </a:xfrm>
          <a:prstGeom prst="rect">
            <a:avLst/>
          </a:prstGeom>
        </p:spPr>
      </p:pic>
      <p:pic>
        <p:nvPicPr>
          <p:cNvPr id="5" name="Marcador de contenido 4">
            <a:extLst>
              <a:ext uri="{FF2B5EF4-FFF2-40B4-BE49-F238E27FC236}">
                <a16:creationId xmlns:a16="http://schemas.microsoft.com/office/drawing/2014/main" id="{ED455256-EECD-AC4C-B9D3-271E5935FED5}"/>
              </a:ext>
            </a:extLst>
          </p:cNvPr>
          <p:cNvPicPr>
            <a:picLocks noGrp="1" noChangeAspect="1"/>
          </p:cNvPicPr>
          <p:nvPr>
            <p:ph idx="1"/>
          </p:nvPr>
        </p:nvPicPr>
        <p:blipFill>
          <a:blip r:embed="rId5"/>
          <a:stretch>
            <a:fillRect/>
          </a:stretch>
        </p:blipFill>
        <p:spPr>
          <a:xfrm>
            <a:off x="0" y="0"/>
            <a:ext cx="5188226" cy="6865622"/>
          </a:xfrm>
        </p:spPr>
      </p:pic>
    </p:spTree>
    <p:extLst>
      <p:ext uri="{BB962C8B-B14F-4D97-AF65-F5344CB8AC3E}">
        <p14:creationId xmlns:p14="http://schemas.microsoft.com/office/powerpoint/2010/main" val="9427991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e 6">
            <a:extLst>
              <a:ext uri="{FF2B5EF4-FFF2-40B4-BE49-F238E27FC236}">
                <a16:creationId xmlns:a16="http://schemas.microsoft.com/office/drawing/2014/main" id="{E1983480-47FB-C849-9FBE-0F2051F425BB}"/>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uadroTexto 4">
            <a:extLst>
              <a:ext uri="{FF2B5EF4-FFF2-40B4-BE49-F238E27FC236}">
                <a16:creationId xmlns:a16="http://schemas.microsoft.com/office/drawing/2014/main" id="{0F9D04DB-5B9E-5D4E-BFDD-BF2A54681B3B}"/>
              </a:ext>
            </a:extLst>
          </p:cNvPr>
          <p:cNvSpPr txBox="1"/>
          <p:nvPr/>
        </p:nvSpPr>
        <p:spPr>
          <a:xfrm>
            <a:off x="2005612" y="1236833"/>
            <a:ext cx="8801100" cy="5016758"/>
          </a:xfrm>
          <a:prstGeom prst="rect">
            <a:avLst/>
          </a:prstGeom>
          <a:noFill/>
        </p:spPr>
        <p:txBody>
          <a:bodyPr wrap="square" rtlCol="0">
            <a:spAutoFit/>
          </a:bodyPr>
          <a:lstStyle/>
          <a:p>
            <a:r>
              <a:rPr lang="es-CL" sz="2000" dirty="0">
                <a:latin typeface="+mj-lt"/>
                <a:ea typeface="Fira Sans Light" panose="020B0403050000020004" pitchFamily="34" charset="0"/>
              </a:rPr>
              <a:t>El papa Francisco nos insta a “generar espacios donde la cultura del abuso y del encubrimiento no sea el esquema dominante; donde no se confunda una actitud </a:t>
            </a:r>
            <a:r>
              <a:rPr lang="es-CL" sz="2000" dirty="0" err="1">
                <a:latin typeface="+mj-lt"/>
                <a:ea typeface="Fira Sans Light" panose="020B0403050000020004" pitchFamily="34" charset="0"/>
              </a:rPr>
              <a:t>crítica</a:t>
            </a:r>
            <a:r>
              <a:rPr lang="es-CL" sz="2000" dirty="0">
                <a:latin typeface="+mj-lt"/>
                <a:ea typeface="Fira Sans Light" panose="020B0403050000020004" pitchFamily="34" charset="0"/>
              </a:rPr>
              <a:t> y cuestionadora con </a:t>
            </a:r>
            <a:r>
              <a:rPr lang="es-CL" sz="2000" dirty="0" err="1">
                <a:latin typeface="+mj-lt"/>
                <a:ea typeface="Fira Sans Light" panose="020B0403050000020004" pitchFamily="34" charset="0"/>
              </a:rPr>
              <a:t>traición</a:t>
            </a:r>
            <a:r>
              <a:rPr lang="es-CL" sz="2000" dirty="0">
                <a:latin typeface="+mj-lt"/>
                <a:ea typeface="Fira Sans Light" panose="020B0403050000020004" pitchFamily="34" charset="0"/>
              </a:rPr>
              <a:t>. Esto nos tiene que impulsar como Iglesia a buscar con humildad a todos los actores que configuran la realidad social y promover instancias de </a:t>
            </a:r>
            <a:r>
              <a:rPr lang="es-CL" sz="2000" dirty="0" err="1">
                <a:latin typeface="+mj-lt"/>
                <a:ea typeface="Fira Sans Light" panose="020B0403050000020004" pitchFamily="34" charset="0"/>
              </a:rPr>
              <a:t>diálogo</a:t>
            </a:r>
            <a:r>
              <a:rPr lang="es-CL" sz="2000" dirty="0">
                <a:latin typeface="+mj-lt"/>
                <a:ea typeface="Fira Sans Light" panose="020B0403050000020004" pitchFamily="34" charset="0"/>
              </a:rPr>
              <a:t> y constructiva </a:t>
            </a:r>
            <a:r>
              <a:rPr lang="es-CL" sz="2000" dirty="0" err="1">
                <a:latin typeface="+mj-lt"/>
                <a:ea typeface="Fira Sans Light" panose="020B0403050000020004" pitchFamily="34" charset="0"/>
              </a:rPr>
              <a:t>confrontación</a:t>
            </a:r>
            <a:r>
              <a:rPr lang="es-CL" sz="2000" dirty="0">
                <a:latin typeface="+mj-lt"/>
                <a:ea typeface="Fira Sans Light" panose="020B0403050000020004" pitchFamily="34" charset="0"/>
              </a:rPr>
              <a:t> para caminar hacia una cultura del cuidado y </a:t>
            </a:r>
            <a:r>
              <a:rPr lang="es-CL" sz="2000" dirty="0" err="1">
                <a:latin typeface="+mj-lt"/>
                <a:ea typeface="Fira Sans Light" panose="020B0403050000020004" pitchFamily="34" charset="0"/>
              </a:rPr>
              <a:t>protección</a:t>
            </a:r>
            <a:r>
              <a:rPr lang="es-CL" sz="2000" dirty="0">
                <a:latin typeface="+mj-lt"/>
                <a:ea typeface="Fira Sans Light" panose="020B0403050000020004" pitchFamily="34" charset="0"/>
              </a:rPr>
              <a:t>.” (Carta al Pueblo de Dios que peregrina en Chile). </a:t>
            </a:r>
          </a:p>
          <a:p>
            <a:endParaRPr lang="es-CL" sz="2000" dirty="0">
              <a:latin typeface="+mj-lt"/>
              <a:ea typeface="Fira Sans Light" panose="020B0403050000020004" pitchFamily="34" charset="0"/>
            </a:endParaRPr>
          </a:p>
          <a:p>
            <a:r>
              <a:rPr lang="es-CL" sz="2000" dirty="0">
                <a:latin typeface="+mj-lt"/>
                <a:ea typeface="Fira Sans Light" panose="020B0403050000020004" pitchFamily="34" charset="0"/>
              </a:rPr>
              <a:t>Una consecuencia de la mentalidad que concibe los cargos asociados al poder como premio o privilegio, </a:t>
            </a:r>
          </a:p>
          <a:p>
            <a:r>
              <a:rPr lang="es-CL" sz="2000" dirty="0">
                <a:latin typeface="+mj-lt"/>
                <a:ea typeface="Fira Sans Light" panose="020B0403050000020004" pitchFamily="34" charset="0"/>
              </a:rPr>
              <a:t>es la </a:t>
            </a:r>
            <a:r>
              <a:rPr lang="es-CL" sz="2000" dirty="0" err="1">
                <a:latin typeface="+mj-lt"/>
                <a:ea typeface="Fira Sans Light" panose="020B0403050000020004" pitchFamily="34" charset="0"/>
              </a:rPr>
              <a:t>generación</a:t>
            </a:r>
            <a:r>
              <a:rPr lang="es-CL" sz="2000" dirty="0">
                <a:latin typeface="+mj-lt"/>
                <a:ea typeface="Fira Sans Light" panose="020B0403050000020004" pitchFamily="34" charset="0"/>
              </a:rPr>
              <a:t> de relaciones poco saludables. En </a:t>
            </a:r>
            <a:r>
              <a:rPr lang="es-CL" sz="2000" dirty="0" err="1">
                <a:latin typeface="+mj-lt"/>
                <a:ea typeface="Fira Sans Light" panose="020B0403050000020004" pitchFamily="34" charset="0"/>
              </a:rPr>
              <a:t>términos</a:t>
            </a:r>
            <a:r>
              <a:rPr lang="es-CL" sz="2000" dirty="0">
                <a:latin typeface="+mj-lt"/>
                <a:ea typeface="Fira Sans Light" panose="020B0403050000020004" pitchFamily="34" charset="0"/>
              </a:rPr>
              <a:t> de ambientes pastorales, las comunidades perciben que las estructuras que ejercen la autoridad de esta forma tienden a producir situaciones de maltrato o abuso. La experiencia de sentirse con “derecho a la autoridad”, en lugar de “al servicio de la comunidad”, se traduce en un liderazgo centrado en la </a:t>
            </a:r>
            <a:r>
              <a:rPr lang="es-CL" sz="2000" dirty="0" err="1">
                <a:latin typeface="+mj-lt"/>
                <a:ea typeface="Fira Sans Light" panose="020B0403050000020004" pitchFamily="34" charset="0"/>
              </a:rPr>
              <a:t>autopreservación</a:t>
            </a:r>
            <a:r>
              <a:rPr lang="es-CL" sz="2000" dirty="0">
                <a:latin typeface="+mj-lt"/>
                <a:ea typeface="Fira Sans Light" panose="020B0403050000020004" pitchFamily="34" charset="0"/>
              </a:rPr>
              <a:t> </a:t>
            </a:r>
            <a:r>
              <a:rPr lang="es-CL" sz="2000" dirty="0" err="1">
                <a:latin typeface="+mj-lt"/>
                <a:ea typeface="Fira Sans Light" panose="020B0403050000020004" pitchFamily="34" charset="0"/>
              </a:rPr>
              <a:t>más</a:t>
            </a:r>
            <a:r>
              <a:rPr lang="es-CL" sz="2000" dirty="0">
                <a:latin typeface="+mj-lt"/>
                <a:ea typeface="Fira Sans Light" panose="020B0403050000020004" pitchFamily="34" charset="0"/>
              </a:rPr>
              <a:t> que en el cuidado de la </a:t>
            </a:r>
            <a:r>
              <a:rPr lang="es-CL" sz="2000" dirty="0" err="1">
                <a:latin typeface="+mj-lt"/>
                <a:ea typeface="Fira Sans Light" panose="020B0403050000020004" pitchFamily="34" charset="0"/>
              </a:rPr>
              <a:t>función</a:t>
            </a:r>
            <a:r>
              <a:rPr lang="es-CL" sz="2000" dirty="0">
                <a:latin typeface="+mj-lt"/>
                <a:ea typeface="Fira Sans Light" panose="020B0403050000020004" pitchFamily="34" charset="0"/>
              </a:rPr>
              <a:t>, tarea o servicio encomendado a la estructura. (Informe </a:t>
            </a:r>
            <a:r>
              <a:rPr lang="es-CL" sz="2000" dirty="0" err="1">
                <a:latin typeface="+mj-lt"/>
                <a:ea typeface="Fira Sans Light" panose="020B0403050000020004" pitchFamily="34" charset="0"/>
              </a:rPr>
              <a:t>Sistematización</a:t>
            </a:r>
            <a:r>
              <a:rPr lang="es-CL" sz="2000" dirty="0">
                <a:latin typeface="+mj-lt"/>
                <a:ea typeface="Fira Sans Light" panose="020B0403050000020004" pitchFamily="34" charset="0"/>
              </a:rPr>
              <a:t>) </a:t>
            </a:r>
          </a:p>
          <a:p>
            <a:endParaRPr lang="es-CL" sz="2000" dirty="0">
              <a:latin typeface="+mj-lt"/>
              <a:ea typeface="Fira Sans Light" panose="020B0403050000020004" pitchFamily="34" charset="0"/>
            </a:endParaRPr>
          </a:p>
        </p:txBody>
      </p:sp>
      <p:sp>
        <p:nvSpPr>
          <p:cNvPr id="6" name="CuadroTexto 5">
            <a:extLst>
              <a:ext uri="{FF2B5EF4-FFF2-40B4-BE49-F238E27FC236}">
                <a16:creationId xmlns:a16="http://schemas.microsoft.com/office/drawing/2014/main" id="{D2849D48-E0AC-8044-804E-267392E26F15}"/>
              </a:ext>
            </a:extLst>
          </p:cNvPr>
          <p:cNvSpPr txBox="1"/>
          <p:nvPr/>
        </p:nvSpPr>
        <p:spPr>
          <a:xfrm>
            <a:off x="1014465" y="269877"/>
            <a:ext cx="463463" cy="707886"/>
          </a:xfrm>
          <a:prstGeom prst="rect">
            <a:avLst/>
          </a:prstGeom>
          <a:noFill/>
        </p:spPr>
        <p:txBody>
          <a:bodyPr wrap="square" rtlCol="0">
            <a:spAutoFit/>
          </a:bodyPr>
          <a:lstStyle/>
          <a:p>
            <a:r>
              <a:rPr lang="es-CL" sz="4000" dirty="0">
                <a:latin typeface="TrashHand" pitchFamily="2" charset="0"/>
              </a:rPr>
              <a:t>1</a:t>
            </a:r>
          </a:p>
        </p:txBody>
      </p:sp>
      <p:pic>
        <p:nvPicPr>
          <p:cNvPr id="9" name="Gráfico 8" descr="Back con relleno sólido">
            <a:hlinkClick r:id="rId2" action="ppaction://hlinksldjump"/>
            <a:extLst>
              <a:ext uri="{FF2B5EF4-FFF2-40B4-BE49-F238E27FC236}">
                <a16:creationId xmlns:a16="http://schemas.microsoft.com/office/drawing/2014/main" id="{5E8DA340-CD2A-9D49-A6A9-A3BCD1A311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2778" y="5952995"/>
            <a:ext cx="914400" cy="914400"/>
          </a:xfrm>
          <a:prstGeom prst="rect">
            <a:avLst/>
          </a:prstGeom>
        </p:spPr>
      </p:pic>
      <p:sp>
        <p:nvSpPr>
          <p:cNvPr id="8" name="CuadroTexto 7">
            <a:extLst>
              <a:ext uri="{FF2B5EF4-FFF2-40B4-BE49-F238E27FC236}">
                <a16:creationId xmlns:a16="http://schemas.microsoft.com/office/drawing/2014/main" id="{90969523-C434-4D48-B70D-03321BFEABA0}"/>
              </a:ext>
            </a:extLst>
          </p:cNvPr>
          <p:cNvSpPr txBox="1"/>
          <p:nvPr/>
        </p:nvSpPr>
        <p:spPr>
          <a:xfrm>
            <a:off x="2005612" y="313503"/>
            <a:ext cx="9195146" cy="1200329"/>
          </a:xfrm>
          <a:prstGeom prst="rect">
            <a:avLst/>
          </a:prstGeom>
          <a:noFill/>
        </p:spPr>
        <p:txBody>
          <a:bodyPr wrap="none" rtlCol="0">
            <a:spAutoFit/>
          </a:bodyPr>
          <a:lstStyle/>
          <a:p>
            <a:r>
              <a:rPr lang="es-CL" sz="2400" b="1" dirty="0"/>
              <a:t>ABUSO / AUTORITARISMO / CLERICALISMO / CONFIANZA / CONFLICTO </a:t>
            </a:r>
          </a:p>
          <a:p>
            <a:r>
              <a:rPr lang="es-CL" sz="2400" b="1" dirty="0"/>
              <a:t>LENGUAJE / PODER / PRIVILEGIO / SECRETISMO / SILENCIO </a:t>
            </a:r>
            <a:endParaRPr lang="es-CL" sz="2400" dirty="0"/>
          </a:p>
          <a:p>
            <a:endParaRPr lang="es-CL" sz="2400" dirty="0"/>
          </a:p>
        </p:txBody>
      </p:sp>
      <p:sp>
        <p:nvSpPr>
          <p:cNvPr id="2" name="Flecha izquierda 1">
            <a:hlinkClick r:id="rId5" action="ppaction://hlinksldjump"/>
            <a:extLst>
              <a:ext uri="{FF2B5EF4-FFF2-40B4-BE49-F238E27FC236}">
                <a16:creationId xmlns:a16="http://schemas.microsoft.com/office/drawing/2014/main" id="{72B30618-EC20-784D-98B8-0F18B93FA55C}"/>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spTree>
    <p:extLst>
      <p:ext uri="{BB962C8B-B14F-4D97-AF65-F5344CB8AC3E}">
        <p14:creationId xmlns:p14="http://schemas.microsoft.com/office/powerpoint/2010/main" val="2898349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8A0D7287-8632-1841-89A9-F04F432DD7C9}"/>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CuadroTexto 10">
            <a:extLst>
              <a:ext uri="{FF2B5EF4-FFF2-40B4-BE49-F238E27FC236}">
                <a16:creationId xmlns:a16="http://schemas.microsoft.com/office/drawing/2014/main" id="{A570357A-C388-4643-9745-507A02F3ABE2}"/>
              </a:ext>
            </a:extLst>
          </p:cNvPr>
          <p:cNvSpPr txBox="1"/>
          <p:nvPr/>
        </p:nvSpPr>
        <p:spPr>
          <a:xfrm>
            <a:off x="2005612" y="313503"/>
            <a:ext cx="8994770" cy="1200329"/>
          </a:xfrm>
          <a:prstGeom prst="rect">
            <a:avLst/>
          </a:prstGeom>
          <a:noFill/>
        </p:spPr>
        <p:txBody>
          <a:bodyPr wrap="none" rtlCol="0">
            <a:spAutoFit/>
          </a:bodyPr>
          <a:lstStyle/>
          <a:p>
            <a:r>
              <a:rPr lang="es-CL" sz="2400" b="1" dirty="0"/>
              <a:t>ABUSO / AUTORITARISMO CLERICALISMO / CONFIANZA CONFLICTO /</a:t>
            </a:r>
          </a:p>
          <a:p>
            <a:r>
              <a:rPr lang="es-CL" sz="2400" b="1" dirty="0"/>
              <a:t>LENGUAJE / PODER PRIVILEGIO / SECRETISMO / SILENCIO </a:t>
            </a:r>
            <a:endParaRPr lang="es-CL" sz="2400" dirty="0"/>
          </a:p>
          <a:p>
            <a:endParaRPr lang="es-CL" sz="2400" dirty="0"/>
          </a:p>
        </p:txBody>
      </p:sp>
      <p:sp>
        <p:nvSpPr>
          <p:cNvPr id="12" name="CuadroTexto 11">
            <a:extLst>
              <a:ext uri="{FF2B5EF4-FFF2-40B4-BE49-F238E27FC236}">
                <a16:creationId xmlns:a16="http://schemas.microsoft.com/office/drawing/2014/main" id="{5B4058C3-7EBF-D447-8957-A748DE5EB620}"/>
              </a:ext>
            </a:extLst>
          </p:cNvPr>
          <p:cNvSpPr txBox="1"/>
          <p:nvPr/>
        </p:nvSpPr>
        <p:spPr>
          <a:xfrm>
            <a:off x="2005612" y="1513832"/>
            <a:ext cx="8180776" cy="3785652"/>
          </a:xfrm>
          <a:prstGeom prst="rect">
            <a:avLst/>
          </a:prstGeom>
          <a:noFill/>
        </p:spPr>
        <p:txBody>
          <a:bodyPr wrap="square" rtlCol="0">
            <a:spAutoFit/>
          </a:bodyPr>
          <a:lstStyle/>
          <a:p>
            <a:r>
              <a:rPr lang="es-CL" sz="2000" dirty="0">
                <a:latin typeface="+mj-lt"/>
                <a:ea typeface="Fira Sans Light" panose="020B0403050000020004" pitchFamily="34" charset="0"/>
              </a:rPr>
              <a:t>La dificultad para enfrentar los conflictos al interior de las comunidades eclesiales aparece como causante de problemas interpersonales, pero </a:t>
            </a:r>
            <a:r>
              <a:rPr lang="es-CL" sz="2000" dirty="0" err="1">
                <a:latin typeface="+mj-lt"/>
                <a:ea typeface="Fira Sans Light" panose="020B0403050000020004" pitchFamily="34" charset="0"/>
              </a:rPr>
              <a:t>también</a:t>
            </a:r>
            <a:r>
              <a:rPr lang="es-CL" sz="2000" dirty="0">
                <a:latin typeface="+mj-lt"/>
                <a:ea typeface="Fira Sans Light" panose="020B0403050000020004" pitchFamily="34" charset="0"/>
              </a:rPr>
              <a:t> como </a:t>
            </a:r>
            <a:r>
              <a:rPr lang="es-CL" sz="2000" dirty="0" err="1">
                <a:latin typeface="+mj-lt"/>
                <a:ea typeface="Fira Sans Light" panose="020B0403050000020004" pitchFamily="34" charset="0"/>
              </a:rPr>
              <a:t>obstáculo</a:t>
            </a:r>
            <a:r>
              <a:rPr lang="es-CL" sz="2000" dirty="0">
                <a:latin typeface="+mj-lt"/>
                <a:ea typeface="Fira Sans Light" panose="020B0403050000020004" pitchFamily="34" charset="0"/>
              </a:rPr>
              <a:t> para su </a:t>
            </a:r>
            <a:r>
              <a:rPr lang="es-CL" sz="2000" dirty="0" err="1">
                <a:latin typeface="+mj-lt"/>
                <a:ea typeface="Fira Sans Light" panose="020B0403050000020004" pitchFamily="34" charset="0"/>
              </a:rPr>
              <a:t>resolución</a:t>
            </a:r>
            <a:r>
              <a:rPr lang="es-CL" sz="2000" dirty="0">
                <a:latin typeface="+mj-lt"/>
                <a:ea typeface="Fira Sans Light" panose="020B0403050000020004" pitchFamily="34" charset="0"/>
              </a:rPr>
              <a:t>. La </a:t>
            </a:r>
            <a:r>
              <a:rPr lang="es-CL" sz="2000" dirty="0" err="1">
                <a:latin typeface="+mj-lt"/>
                <a:ea typeface="Fira Sans Light" panose="020B0403050000020004" pitchFamily="34" charset="0"/>
              </a:rPr>
              <a:t>mayoría</a:t>
            </a:r>
            <a:r>
              <a:rPr lang="es-CL" sz="2000" dirty="0">
                <a:latin typeface="+mj-lt"/>
                <a:ea typeface="Fira Sans Light" panose="020B0403050000020004" pitchFamily="34" charset="0"/>
              </a:rPr>
              <a:t> de las comunidades dan a entender que, al no ser capaces de manejar adecuadamente los conflictos con los sacerdotes o entre los laicos, estos quedan </a:t>
            </a:r>
            <a:r>
              <a:rPr lang="es-CL" sz="2000" dirty="0" err="1">
                <a:latin typeface="+mj-lt"/>
                <a:ea typeface="Fira Sans Light" panose="020B0403050000020004" pitchFamily="34" charset="0"/>
              </a:rPr>
              <a:t>invisibilizados</a:t>
            </a:r>
            <a:r>
              <a:rPr lang="es-CL" sz="2000" dirty="0">
                <a:latin typeface="+mj-lt"/>
                <a:ea typeface="Fira Sans Light" panose="020B0403050000020004" pitchFamily="34" charset="0"/>
              </a:rPr>
              <a:t> y </a:t>
            </a:r>
            <a:r>
              <a:rPr lang="es-CL" sz="2000" dirty="0" err="1">
                <a:latin typeface="+mj-lt"/>
                <a:ea typeface="Fira Sans Light" panose="020B0403050000020004" pitchFamily="34" charset="0"/>
              </a:rPr>
              <a:t>continúan</a:t>
            </a:r>
            <a:r>
              <a:rPr lang="es-CL" sz="2000" dirty="0">
                <a:latin typeface="+mj-lt"/>
                <a:ea typeface="Fira Sans Light" panose="020B0403050000020004" pitchFamily="34" charset="0"/>
              </a:rPr>
              <a:t> </a:t>
            </a:r>
            <a:r>
              <a:rPr lang="es-CL" sz="2000" dirty="0" err="1">
                <a:latin typeface="+mj-lt"/>
                <a:ea typeface="Fira Sans Light" panose="020B0403050000020004" pitchFamily="34" charset="0"/>
              </a:rPr>
              <a:t>amplificándose</a:t>
            </a:r>
            <a:r>
              <a:rPr lang="es-CL" sz="2000" dirty="0">
                <a:latin typeface="+mj-lt"/>
                <a:ea typeface="Fira Sans Light" panose="020B0403050000020004" pitchFamily="34" charset="0"/>
              </a:rPr>
              <a:t> y </a:t>
            </a:r>
            <a:r>
              <a:rPr lang="es-CL" sz="2000" dirty="0" err="1">
                <a:latin typeface="+mj-lt"/>
                <a:ea typeface="Fira Sans Light" panose="020B0403050000020004" pitchFamily="34" charset="0"/>
              </a:rPr>
              <a:t>dañando</a:t>
            </a:r>
            <a:r>
              <a:rPr lang="es-CL" sz="2000" dirty="0">
                <a:latin typeface="+mj-lt"/>
                <a:ea typeface="Fira Sans Light" panose="020B0403050000020004" pitchFamily="34" charset="0"/>
              </a:rPr>
              <a:t> las relaciones. (Informe </a:t>
            </a:r>
            <a:r>
              <a:rPr lang="es-CL" sz="2000" dirty="0" err="1">
                <a:latin typeface="+mj-lt"/>
                <a:ea typeface="Fira Sans Light" panose="020B0403050000020004" pitchFamily="34" charset="0"/>
              </a:rPr>
              <a:t>Sistematización</a:t>
            </a:r>
            <a:r>
              <a:rPr lang="es-CL" sz="2000" dirty="0">
                <a:latin typeface="+mj-lt"/>
                <a:ea typeface="Fira Sans Light" panose="020B0403050000020004" pitchFamily="34" charset="0"/>
              </a:rPr>
              <a:t>) </a:t>
            </a:r>
          </a:p>
          <a:p>
            <a:r>
              <a:rPr lang="es-CL" sz="2000" dirty="0">
                <a:latin typeface="+mj-lt"/>
                <a:ea typeface="Fira Sans Light" panose="020B0403050000020004" pitchFamily="34" charset="0"/>
              </a:rPr>
              <a:t>Será necesario dejar </a:t>
            </a:r>
            <a:r>
              <a:rPr lang="es-CL" sz="2000" dirty="0" err="1">
                <a:latin typeface="+mj-lt"/>
                <a:ea typeface="Fira Sans Light" panose="020B0403050000020004" pitchFamily="34" charset="0"/>
              </a:rPr>
              <a:t>atrás</a:t>
            </a:r>
            <a:r>
              <a:rPr lang="es-CL" sz="2000" dirty="0">
                <a:latin typeface="+mj-lt"/>
                <a:ea typeface="Fira Sans Light" panose="020B0403050000020004" pitchFamily="34" charset="0"/>
              </a:rPr>
              <a:t> los prejuicios y los estereotipos: Podemos estar agobiados por nuestras debilidades y nuestra tendencia al pecado. El primer paso para escuchar es liberar nuestra mente y nuestro </a:t>
            </a:r>
            <a:r>
              <a:rPr lang="es-CL" sz="2000" dirty="0" err="1">
                <a:latin typeface="+mj-lt"/>
                <a:ea typeface="Fira Sans Light" panose="020B0403050000020004" pitchFamily="34" charset="0"/>
              </a:rPr>
              <a:t>corazón</a:t>
            </a:r>
            <a:r>
              <a:rPr lang="es-CL" sz="2000" dirty="0">
                <a:latin typeface="+mj-lt"/>
                <a:ea typeface="Fira Sans Light" panose="020B0403050000020004" pitchFamily="34" charset="0"/>
              </a:rPr>
              <a:t> de los prejuicios y estereotipos que nos llevan por el camino equivocado, hacia la ignorancia y la </a:t>
            </a:r>
            <a:r>
              <a:rPr lang="es-CL" sz="2000" dirty="0" err="1">
                <a:latin typeface="+mj-lt"/>
                <a:ea typeface="Fira Sans Light" panose="020B0403050000020004" pitchFamily="34" charset="0"/>
              </a:rPr>
              <a:t>división</a:t>
            </a:r>
            <a:r>
              <a:rPr lang="es-CL" sz="2000" dirty="0">
                <a:latin typeface="+mj-lt"/>
                <a:ea typeface="Fira Sans Light" panose="020B0403050000020004" pitchFamily="34" charset="0"/>
              </a:rPr>
              <a:t>. (</a:t>
            </a:r>
            <a:r>
              <a:rPr lang="es-CL" sz="2000" dirty="0" err="1">
                <a:latin typeface="+mj-lt"/>
                <a:ea typeface="Fira Sans Light" panose="020B0403050000020004" pitchFamily="34" charset="0"/>
              </a:rPr>
              <a:t>Vademécum</a:t>
            </a:r>
            <a:r>
              <a:rPr lang="es-CL" sz="2000" dirty="0">
                <a:latin typeface="+mj-lt"/>
                <a:ea typeface="Fira Sans Light" panose="020B0403050000020004" pitchFamily="34" charset="0"/>
              </a:rPr>
              <a:t>) </a:t>
            </a:r>
          </a:p>
          <a:p>
            <a:endParaRPr lang="es-CL" sz="2000" dirty="0">
              <a:latin typeface="+mj-lt"/>
              <a:ea typeface="Fira Sans Light" panose="020B0403050000020004" pitchFamily="34" charset="0"/>
            </a:endParaRPr>
          </a:p>
        </p:txBody>
      </p:sp>
      <p:sp>
        <p:nvSpPr>
          <p:cNvPr id="13" name="CuadroTexto 12">
            <a:extLst>
              <a:ext uri="{FF2B5EF4-FFF2-40B4-BE49-F238E27FC236}">
                <a16:creationId xmlns:a16="http://schemas.microsoft.com/office/drawing/2014/main" id="{0709C97D-D559-3D45-BB83-919137D441F1}"/>
              </a:ext>
            </a:extLst>
          </p:cNvPr>
          <p:cNvSpPr txBox="1"/>
          <p:nvPr/>
        </p:nvSpPr>
        <p:spPr>
          <a:xfrm>
            <a:off x="1014465" y="269877"/>
            <a:ext cx="463463" cy="707886"/>
          </a:xfrm>
          <a:prstGeom prst="rect">
            <a:avLst/>
          </a:prstGeom>
          <a:noFill/>
        </p:spPr>
        <p:txBody>
          <a:bodyPr wrap="square" rtlCol="0">
            <a:spAutoFit/>
          </a:bodyPr>
          <a:lstStyle/>
          <a:p>
            <a:r>
              <a:rPr lang="es-CL" sz="4000" dirty="0">
                <a:latin typeface="TrashHand" pitchFamily="2" charset="0"/>
              </a:rPr>
              <a:t>1</a:t>
            </a:r>
          </a:p>
        </p:txBody>
      </p:sp>
      <p:pic>
        <p:nvPicPr>
          <p:cNvPr id="7" name="Imagen 6">
            <a:extLst>
              <a:ext uri="{FF2B5EF4-FFF2-40B4-BE49-F238E27FC236}">
                <a16:creationId xmlns:a16="http://schemas.microsoft.com/office/drawing/2014/main" id="{40F8E3FA-9B9C-7D4B-B929-C216862A3913}"/>
              </a:ext>
            </a:extLst>
          </p:cNvPr>
          <p:cNvPicPr>
            <a:picLocks noChangeAspect="1"/>
          </p:cNvPicPr>
          <p:nvPr/>
        </p:nvPicPr>
        <p:blipFill>
          <a:blip r:embed="rId2"/>
          <a:stretch>
            <a:fillRect/>
          </a:stretch>
        </p:blipFill>
        <p:spPr>
          <a:xfrm>
            <a:off x="9889926" y="3987800"/>
            <a:ext cx="2273300" cy="2006600"/>
          </a:xfrm>
          <a:prstGeom prst="rect">
            <a:avLst/>
          </a:prstGeom>
        </p:spPr>
      </p:pic>
      <p:sp>
        <p:nvSpPr>
          <p:cNvPr id="9" name="Flecha izquierda 8">
            <a:hlinkClick r:id="rId3" action="ppaction://hlinksldjump"/>
            <a:extLst>
              <a:ext uri="{FF2B5EF4-FFF2-40B4-BE49-F238E27FC236}">
                <a16:creationId xmlns:a16="http://schemas.microsoft.com/office/drawing/2014/main" id="{5C868191-AD10-BA47-B364-49C845567D97}"/>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pic>
        <p:nvPicPr>
          <p:cNvPr id="14" name="Imagen 13">
            <a:hlinkClick r:id="rId4" action="ppaction://hlinksldjump"/>
            <a:extLst>
              <a:ext uri="{FF2B5EF4-FFF2-40B4-BE49-F238E27FC236}">
                <a16:creationId xmlns:a16="http://schemas.microsoft.com/office/drawing/2014/main" id="{48520829-1FA9-044B-BAB4-0F957F879E2C}"/>
              </a:ext>
            </a:extLst>
          </p:cNvPr>
          <p:cNvPicPr>
            <a:picLocks noChangeAspect="1"/>
          </p:cNvPicPr>
          <p:nvPr/>
        </p:nvPicPr>
        <p:blipFill>
          <a:blip r:embed="rId5"/>
          <a:stretch>
            <a:fillRect/>
          </a:stretch>
        </p:blipFill>
        <p:spPr>
          <a:xfrm>
            <a:off x="9978826" y="5994400"/>
            <a:ext cx="2184400" cy="863600"/>
          </a:xfrm>
          <a:prstGeom prst="rect">
            <a:avLst/>
          </a:prstGeom>
        </p:spPr>
      </p:pic>
    </p:spTree>
    <p:extLst>
      <p:ext uri="{BB962C8B-B14F-4D97-AF65-F5344CB8AC3E}">
        <p14:creationId xmlns:p14="http://schemas.microsoft.com/office/powerpoint/2010/main" val="26286997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97A18AF-CB96-474E-AA03-A0FD03303AA8}"/>
              </a:ext>
            </a:extLst>
          </p:cNvPr>
          <p:cNvSpPr txBox="1"/>
          <p:nvPr/>
        </p:nvSpPr>
        <p:spPr>
          <a:xfrm>
            <a:off x="1940438" y="1326693"/>
            <a:ext cx="8722119" cy="3785652"/>
          </a:xfrm>
          <a:prstGeom prst="rect">
            <a:avLst/>
          </a:prstGeom>
          <a:noFill/>
        </p:spPr>
        <p:txBody>
          <a:bodyPr wrap="square" rtlCol="0">
            <a:spAutoFit/>
          </a:bodyPr>
          <a:lstStyle/>
          <a:p>
            <a:r>
              <a:rPr lang="es-CL" sz="2000" dirty="0">
                <a:latin typeface="+mj-lt"/>
                <a:ea typeface="Fira Sans Light" panose="020B0403050000020004" pitchFamily="34" charset="0"/>
              </a:rPr>
              <a:t>Hemos recorrido un doloroso camino para asumir una verdad muy compleja al interior de la Iglesia, asumiendo </a:t>
            </a:r>
            <a:r>
              <a:rPr lang="es-CL" sz="2000" dirty="0" err="1">
                <a:latin typeface="+mj-lt"/>
                <a:ea typeface="Fira Sans Light" panose="020B0403050000020004" pitchFamily="34" charset="0"/>
              </a:rPr>
              <a:t>también</a:t>
            </a:r>
            <a:r>
              <a:rPr lang="es-CL" sz="2000" dirty="0">
                <a:latin typeface="+mj-lt"/>
                <a:ea typeface="Fira Sans Light" panose="020B0403050000020004" pitchFamily="34" charset="0"/>
              </a:rPr>
              <a:t> que no todos la viven del mismo modo ni con la misma profundidad, pero sin duda estas verdades nos involucran emocionalmente en el tema y los sentimientos de rabia, pena y </a:t>
            </a:r>
            <a:r>
              <a:rPr lang="es-CL" sz="2000" dirty="0" err="1">
                <a:latin typeface="+mj-lt"/>
                <a:ea typeface="Fira Sans Light" panose="020B0403050000020004" pitchFamily="34" charset="0"/>
              </a:rPr>
              <a:t>vergüenza</a:t>
            </a:r>
            <a:r>
              <a:rPr lang="es-CL" sz="2000" dirty="0">
                <a:latin typeface="+mj-lt"/>
                <a:ea typeface="Fira Sans Light" panose="020B0403050000020004" pitchFamily="34" charset="0"/>
              </a:rPr>
              <a:t>, son </a:t>
            </a:r>
            <a:r>
              <a:rPr lang="es-CL" sz="2000" dirty="0" err="1">
                <a:latin typeface="+mj-lt"/>
                <a:ea typeface="Fira Sans Light" panose="020B0403050000020004" pitchFamily="34" charset="0"/>
              </a:rPr>
              <a:t>acompañados</a:t>
            </a:r>
            <a:r>
              <a:rPr lang="es-CL" sz="2000" dirty="0">
                <a:latin typeface="+mj-lt"/>
                <a:ea typeface="Fira Sans Light" panose="020B0403050000020004" pitchFamily="34" charset="0"/>
              </a:rPr>
              <a:t> por dolorosas situaciones de perplejidad y </a:t>
            </a:r>
            <a:r>
              <a:rPr lang="es-CL" sz="2000" dirty="0" err="1">
                <a:latin typeface="+mj-lt"/>
                <a:ea typeface="Fira Sans Light" panose="020B0403050000020004" pitchFamily="34" charset="0"/>
              </a:rPr>
              <a:t>desilución</a:t>
            </a:r>
            <a:r>
              <a:rPr lang="es-CL" sz="2000" dirty="0">
                <a:latin typeface="+mj-lt"/>
                <a:ea typeface="Fira Sans Light" panose="020B0403050000020004" pitchFamily="34" charset="0"/>
              </a:rPr>
              <a:t>. </a:t>
            </a:r>
          </a:p>
          <a:p>
            <a:endParaRPr lang="es-CL" sz="2000" dirty="0">
              <a:latin typeface="+mj-lt"/>
              <a:ea typeface="Fira Sans Light" panose="020B0403050000020004" pitchFamily="34" charset="0"/>
            </a:endParaRPr>
          </a:p>
          <a:p>
            <a:r>
              <a:rPr lang="es-CL" sz="2000" dirty="0">
                <a:latin typeface="+mj-lt"/>
                <a:ea typeface="Fira Sans Light" panose="020B0403050000020004" pitchFamily="34" charset="0"/>
              </a:rPr>
              <a:t>Estamos viviendo una </a:t>
            </a:r>
            <a:r>
              <a:rPr lang="es-CL" sz="2000" dirty="0" err="1">
                <a:latin typeface="+mj-lt"/>
                <a:ea typeface="Fira Sans Light" panose="020B0403050000020004" pitchFamily="34" charset="0"/>
              </a:rPr>
              <a:t>situación</a:t>
            </a:r>
            <a:r>
              <a:rPr lang="es-CL" sz="2000" dirty="0">
                <a:latin typeface="+mj-lt"/>
                <a:ea typeface="Fira Sans Light" panose="020B0403050000020004" pitchFamily="34" charset="0"/>
              </a:rPr>
              <a:t> que ha traumatizado la vida de la Iglesia desde sus </a:t>
            </a:r>
            <a:r>
              <a:rPr lang="es-CL" sz="2000" dirty="0" err="1">
                <a:latin typeface="+mj-lt"/>
                <a:ea typeface="Fira Sans Light" panose="020B0403050000020004" pitchFamily="34" charset="0"/>
              </a:rPr>
              <a:t>raíces</a:t>
            </a:r>
            <a:r>
              <a:rPr lang="es-CL" sz="2000" dirty="0">
                <a:latin typeface="+mj-lt"/>
                <a:ea typeface="Fira Sans Light" panose="020B0403050000020004" pitchFamily="34" charset="0"/>
              </a:rPr>
              <a:t>, enrareciendo su vida y las confianzas en las relaciones internas y con la sociedad, socavando su credibilidad, paralizando en la perplejidad a muchos cristianos, alejando a otros de la vida eclesial y debilitando todo el anuncio de la Iglesia en nuestro mundo. </a:t>
            </a:r>
          </a:p>
          <a:p>
            <a:endParaRPr lang="es-CL" sz="2000" dirty="0">
              <a:latin typeface="+mj-lt"/>
              <a:ea typeface="Fira Sans Light" panose="020B0403050000020004" pitchFamily="34" charset="0"/>
            </a:endParaRPr>
          </a:p>
        </p:txBody>
      </p:sp>
      <p:sp>
        <p:nvSpPr>
          <p:cNvPr id="9" name="Elipse 8">
            <a:extLst>
              <a:ext uri="{FF2B5EF4-FFF2-40B4-BE49-F238E27FC236}">
                <a16:creationId xmlns:a16="http://schemas.microsoft.com/office/drawing/2014/main" id="{1046531B-99E8-7C46-8DDE-B0288BDF6A2B}"/>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uadroTexto 9">
            <a:extLst>
              <a:ext uri="{FF2B5EF4-FFF2-40B4-BE49-F238E27FC236}">
                <a16:creationId xmlns:a16="http://schemas.microsoft.com/office/drawing/2014/main" id="{2FD602EF-4835-4740-8B99-852E4EF9341F}"/>
              </a:ext>
            </a:extLst>
          </p:cNvPr>
          <p:cNvSpPr txBox="1"/>
          <p:nvPr/>
        </p:nvSpPr>
        <p:spPr>
          <a:xfrm>
            <a:off x="965478" y="269877"/>
            <a:ext cx="463463" cy="707886"/>
          </a:xfrm>
          <a:prstGeom prst="rect">
            <a:avLst/>
          </a:prstGeom>
          <a:noFill/>
        </p:spPr>
        <p:txBody>
          <a:bodyPr wrap="square" rtlCol="0">
            <a:spAutoFit/>
          </a:bodyPr>
          <a:lstStyle/>
          <a:p>
            <a:r>
              <a:rPr lang="es-CL" sz="4000" dirty="0">
                <a:latin typeface="TrashHand" pitchFamily="2" charset="0"/>
              </a:rPr>
              <a:t>2</a:t>
            </a:r>
          </a:p>
        </p:txBody>
      </p:sp>
      <p:pic>
        <p:nvPicPr>
          <p:cNvPr id="11" name="Gráfico 10" descr="Back con relleno sólido">
            <a:hlinkClick r:id="rId2" action="ppaction://hlinksldjump"/>
            <a:extLst>
              <a:ext uri="{FF2B5EF4-FFF2-40B4-BE49-F238E27FC236}">
                <a16:creationId xmlns:a16="http://schemas.microsoft.com/office/drawing/2014/main" id="{4F807CFE-0A30-5641-8FD6-6E53058D83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2778" y="5952995"/>
            <a:ext cx="914400" cy="914400"/>
          </a:xfrm>
          <a:prstGeom prst="rect">
            <a:avLst/>
          </a:prstGeom>
        </p:spPr>
      </p:pic>
      <p:sp>
        <p:nvSpPr>
          <p:cNvPr id="7" name="CuadroTexto 6">
            <a:extLst>
              <a:ext uri="{FF2B5EF4-FFF2-40B4-BE49-F238E27FC236}">
                <a16:creationId xmlns:a16="http://schemas.microsoft.com/office/drawing/2014/main" id="{F8C36CD7-5D11-8D41-AFEC-64B3C1E5DCB1}"/>
              </a:ext>
            </a:extLst>
          </p:cNvPr>
          <p:cNvSpPr txBox="1"/>
          <p:nvPr/>
        </p:nvSpPr>
        <p:spPr>
          <a:xfrm>
            <a:off x="1940438" y="292494"/>
            <a:ext cx="8038388" cy="830997"/>
          </a:xfrm>
          <a:prstGeom prst="rect">
            <a:avLst/>
          </a:prstGeom>
          <a:noFill/>
        </p:spPr>
        <p:txBody>
          <a:bodyPr wrap="square" rtlCol="0">
            <a:spAutoFit/>
          </a:bodyPr>
          <a:lstStyle/>
          <a:p>
            <a:r>
              <a:rPr lang="es-CL" sz="2400" b="1" dirty="0"/>
              <a:t>ABUSO SEXUAL / DENUNCIA / DIGNIDAD / JUSTICIA / </a:t>
            </a:r>
          </a:p>
          <a:p>
            <a:r>
              <a:rPr lang="es-CL" sz="2400" b="1" dirty="0"/>
              <a:t>REPARACIÓN / VÍCTIMAS </a:t>
            </a:r>
            <a:endParaRPr lang="es-CL" sz="2400" dirty="0"/>
          </a:p>
        </p:txBody>
      </p:sp>
      <p:sp>
        <p:nvSpPr>
          <p:cNvPr id="8" name="Flecha izquierda 7">
            <a:hlinkClick r:id="rId5" action="ppaction://hlinksldjump"/>
            <a:extLst>
              <a:ext uri="{FF2B5EF4-FFF2-40B4-BE49-F238E27FC236}">
                <a16:creationId xmlns:a16="http://schemas.microsoft.com/office/drawing/2014/main" id="{AD7A4205-29B3-864D-BF05-5B8539D46CC8}"/>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spTree>
    <p:extLst>
      <p:ext uri="{BB962C8B-B14F-4D97-AF65-F5344CB8AC3E}">
        <p14:creationId xmlns:p14="http://schemas.microsoft.com/office/powerpoint/2010/main" val="35667485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97A18AF-CB96-474E-AA03-A0FD03303AA8}"/>
              </a:ext>
            </a:extLst>
          </p:cNvPr>
          <p:cNvSpPr txBox="1"/>
          <p:nvPr/>
        </p:nvSpPr>
        <p:spPr>
          <a:xfrm>
            <a:off x="1940439" y="1240971"/>
            <a:ext cx="8038388" cy="5632311"/>
          </a:xfrm>
          <a:prstGeom prst="rect">
            <a:avLst/>
          </a:prstGeom>
          <a:noFill/>
        </p:spPr>
        <p:txBody>
          <a:bodyPr wrap="square" rtlCol="0">
            <a:spAutoFit/>
          </a:bodyPr>
          <a:lstStyle/>
          <a:p>
            <a:r>
              <a:rPr lang="es-CL" sz="2000" dirty="0">
                <a:latin typeface="+mj-lt"/>
                <a:ea typeface="Fira Sans Light" panose="020B0403050000020004" pitchFamily="34" charset="0"/>
              </a:rPr>
              <a:t>Es una crisis global, en el sentido que toca el conjunto de la vida y </a:t>
            </a:r>
            <a:r>
              <a:rPr lang="es-CL" sz="2000" dirty="0" err="1">
                <a:latin typeface="+mj-lt"/>
                <a:ea typeface="Fira Sans Light" panose="020B0403050000020004" pitchFamily="34" charset="0"/>
              </a:rPr>
              <a:t>misión</a:t>
            </a:r>
            <a:r>
              <a:rPr lang="es-CL" sz="2000" dirty="0">
                <a:latin typeface="+mj-lt"/>
                <a:ea typeface="Fira Sans Light" panose="020B0403050000020004" pitchFamily="34" charset="0"/>
              </a:rPr>
              <a:t> de la Iglesia, y que no proviene de fuera de la Iglesia, sino de situaciones complejas y escandalosas que surgen desde el interior mismo de la Iglesia, en que por los diversos tipos de </a:t>
            </a:r>
            <a:r>
              <a:rPr lang="es-CL" sz="2000" dirty="0" err="1">
                <a:latin typeface="+mj-lt"/>
                <a:ea typeface="Fira Sans Light" panose="020B0403050000020004" pitchFamily="34" charset="0"/>
              </a:rPr>
              <a:t>escándalos</a:t>
            </a:r>
            <a:r>
              <a:rPr lang="es-CL" sz="2000" dirty="0">
                <a:latin typeface="+mj-lt"/>
                <a:ea typeface="Fira Sans Light" panose="020B0403050000020004" pitchFamily="34" charset="0"/>
              </a:rPr>
              <a:t> sexuales y las dificultades para gestionarlos adecuadamente, las confianzas rotas y las intrigas de poder, cierta </a:t>
            </a:r>
            <a:r>
              <a:rPr lang="es-CL" sz="2000" dirty="0" err="1">
                <a:latin typeface="+mj-lt"/>
                <a:ea typeface="Fira Sans Light" panose="020B0403050000020004" pitchFamily="34" charset="0"/>
              </a:rPr>
              <a:t>afonía</a:t>
            </a:r>
            <a:r>
              <a:rPr lang="es-CL" sz="2000" dirty="0">
                <a:latin typeface="+mj-lt"/>
                <a:ea typeface="Fira Sans Light" panose="020B0403050000020004" pitchFamily="34" charset="0"/>
              </a:rPr>
              <a:t> eclesial a veces, pareciera que hemos enmudecido-confluyen en la </a:t>
            </a:r>
            <a:r>
              <a:rPr lang="es-CL" sz="2000" dirty="0" err="1">
                <a:latin typeface="+mj-lt"/>
                <a:ea typeface="Fira Sans Light" panose="020B0403050000020004" pitchFamily="34" charset="0"/>
              </a:rPr>
              <a:t>pérdida</a:t>
            </a:r>
            <a:r>
              <a:rPr lang="es-CL" sz="2000" dirty="0">
                <a:latin typeface="+mj-lt"/>
                <a:ea typeface="Fira Sans Light" panose="020B0403050000020004" pitchFamily="34" charset="0"/>
              </a:rPr>
              <a:t> de credibilidad de la Iglesia ante el mundo en que está llamada ser testigo de la novedad de Dios. Se trata de una crisis en que se manifiesta una significativa complejidad para abordarla por las </a:t>
            </a:r>
            <a:r>
              <a:rPr lang="es-CL" sz="2000" dirty="0" err="1">
                <a:latin typeface="+mj-lt"/>
                <a:ea typeface="Fira Sans Light" panose="020B0403050000020004" pitchFamily="34" charset="0"/>
              </a:rPr>
              <a:t>múltiples</a:t>
            </a:r>
            <a:r>
              <a:rPr lang="es-CL" sz="2000" dirty="0">
                <a:latin typeface="+mj-lt"/>
                <a:ea typeface="Fira Sans Light" panose="020B0403050000020004" pitchFamily="34" charset="0"/>
              </a:rPr>
              <a:t> aristas de la </a:t>
            </a:r>
            <a:r>
              <a:rPr lang="es-CL" sz="2000" dirty="0" err="1">
                <a:latin typeface="+mj-lt"/>
                <a:ea typeface="Fira Sans Light" panose="020B0403050000020004" pitchFamily="34" charset="0"/>
              </a:rPr>
              <a:t>situación</a:t>
            </a:r>
            <a:r>
              <a:rPr lang="es-CL" sz="2000" dirty="0">
                <a:latin typeface="+mj-lt"/>
                <a:ea typeface="Fira Sans Light" panose="020B0403050000020004" pitchFamily="34" charset="0"/>
              </a:rPr>
              <a:t>, los diversos tipos de actores, y el impacto en la vida de la Iglesia y de la sociedad chilena. (La </a:t>
            </a:r>
            <a:r>
              <a:rPr lang="es-CL" sz="2000" dirty="0" err="1">
                <a:latin typeface="+mj-lt"/>
                <a:ea typeface="Fira Sans Light" panose="020B0403050000020004" pitchFamily="34" charset="0"/>
              </a:rPr>
              <a:t>misión</a:t>
            </a:r>
            <a:r>
              <a:rPr lang="es-CL" sz="2000" dirty="0">
                <a:latin typeface="+mj-lt"/>
                <a:ea typeface="Fira Sans Light" panose="020B0403050000020004" pitchFamily="34" charset="0"/>
              </a:rPr>
              <a:t> de la Iglesia en la </a:t>
            </a:r>
            <a:r>
              <a:rPr lang="es-CL" sz="2000" dirty="0" err="1">
                <a:latin typeface="+mj-lt"/>
                <a:ea typeface="Fira Sans Light" panose="020B0403050000020004" pitchFamily="34" charset="0"/>
              </a:rPr>
              <a:t>prevención</a:t>
            </a:r>
            <a:r>
              <a:rPr lang="es-CL" sz="2000" dirty="0">
                <a:latin typeface="+mj-lt"/>
                <a:ea typeface="Fira Sans Light" panose="020B0403050000020004" pitchFamily="34" charset="0"/>
              </a:rPr>
              <a:t> de los abusos sexuales) </a:t>
            </a:r>
          </a:p>
          <a:p>
            <a:endParaRPr lang="es-CL" sz="2000" dirty="0">
              <a:latin typeface="+mj-lt"/>
              <a:ea typeface="Fira Sans Light" panose="020B0403050000020004" pitchFamily="34" charset="0"/>
            </a:endParaRPr>
          </a:p>
          <a:p>
            <a:r>
              <a:rPr lang="es-CL" sz="2000" dirty="0">
                <a:latin typeface="+mj-lt"/>
                <a:ea typeface="Fira Sans Light" panose="020B0403050000020004" pitchFamily="34" charset="0"/>
              </a:rPr>
              <a:t>Hacer lo que es justo y verdadero no está destinado a llamar la </a:t>
            </a:r>
            <a:r>
              <a:rPr lang="es-CL" sz="2000" dirty="0" err="1">
                <a:latin typeface="+mj-lt"/>
                <a:ea typeface="Fira Sans Light" panose="020B0403050000020004" pitchFamily="34" charset="0"/>
              </a:rPr>
              <a:t>atención</a:t>
            </a:r>
            <a:r>
              <a:rPr lang="es-CL" sz="2000" dirty="0">
                <a:latin typeface="+mj-lt"/>
                <a:ea typeface="Fira Sans Light" panose="020B0403050000020004" pitchFamily="34" charset="0"/>
              </a:rPr>
              <a:t> o a aparecer en los titulares, sino que tiene como objetivo ser fiel a Dios y servir a su Pueblo. Estamos llamados a ser faros de esperanza, no profetas de desventuras. (</a:t>
            </a:r>
            <a:r>
              <a:rPr lang="es-CL" sz="2000" dirty="0" err="1">
                <a:latin typeface="+mj-lt"/>
                <a:ea typeface="Fira Sans Light" panose="020B0403050000020004" pitchFamily="34" charset="0"/>
              </a:rPr>
              <a:t>Vademécum</a:t>
            </a:r>
            <a:r>
              <a:rPr lang="es-CL" sz="2000" dirty="0">
                <a:latin typeface="+mj-lt"/>
                <a:ea typeface="Fira Sans Light" panose="020B0403050000020004" pitchFamily="34" charset="0"/>
              </a:rPr>
              <a:t>) </a:t>
            </a:r>
          </a:p>
          <a:p>
            <a:endParaRPr lang="es-CL" sz="2000" dirty="0">
              <a:latin typeface="+mj-lt"/>
              <a:ea typeface="Fira Sans Light" panose="020B0403050000020004" pitchFamily="34" charset="0"/>
            </a:endParaRPr>
          </a:p>
        </p:txBody>
      </p:sp>
      <p:sp>
        <p:nvSpPr>
          <p:cNvPr id="8" name="Elipse 7">
            <a:extLst>
              <a:ext uri="{FF2B5EF4-FFF2-40B4-BE49-F238E27FC236}">
                <a16:creationId xmlns:a16="http://schemas.microsoft.com/office/drawing/2014/main" id="{AA0E4C24-0A46-8A4C-9B65-C6183CA0DC48}"/>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CuadroTexto 10">
            <a:extLst>
              <a:ext uri="{FF2B5EF4-FFF2-40B4-BE49-F238E27FC236}">
                <a16:creationId xmlns:a16="http://schemas.microsoft.com/office/drawing/2014/main" id="{B8A278D8-8C77-3C40-808C-D145C6967512}"/>
              </a:ext>
            </a:extLst>
          </p:cNvPr>
          <p:cNvSpPr txBox="1"/>
          <p:nvPr/>
        </p:nvSpPr>
        <p:spPr>
          <a:xfrm>
            <a:off x="965478" y="269877"/>
            <a:ext cx="463463" cy="707886"/>
          </a:xfrm>
          <a:prstGeom prst="rect">
            <a:avLst/>
          </a:prstGeom>
          <a:noFill/>
        </p:spPr>
        <p:txBody>
          <a:bodyPr wrap="square" rtlCol="0">
            <a:spAutoFit/>
          </a:bodyPr>
          <a:lstStyle/>
          <a:p>
            <a:r>
              <a:rPr lang="es-CL" sz="4000" dirty="0">
                <a:latin typeface="TrashHand" pitchFamily="2" charset="0"/>
              </a:rPr>
              <a:t>2</a:t>
            </a:r>
          </a:p>
        </p:txBody>
      </p:sp>
      <p:sp>
        <p:nvSpPr>
          <p:cNvPr id="12" name="CuadroTexto 11">
            <a:extLst>
              <a:ext uri="{FF2B5EF4-FFF2-40B4-BE49-F238E27FC236}">
                <a16:creationId xmlns:a16="http://schemas.microsoft.com/office/drawing/2014/main" id="{759F4349-46D2-9F45-A8F1-6CAF02C57113}"/>
              </a:ext>
            </a:extLst>
          </p:cNvPr>
          <p:cNvSpPr txBox="1"/>
          <p:nvPr/>
        </p:nvSpPr>
        <p:spPr>
          <a:xfrm>
            <a:off x="1940438" y="292494"/>
            <a:ext cx="8038388" cy="830997"/>
          </a:xfrm>
          <a:prstGeom prst="rect">
            <a:avLst/>
          </a:prstGeom>
          <a:noFill/>
        </p:spPr>
        <p:txBody>
          <a:bodyPr wrap="square" rtlCol="0">
            <a:spAutoFit/>
          </a:bodyPr>
          <a:lstStyle/>
          <a:p>
            <a:r>
              <a:rPr lang="es-CL" sz="2400" b="1" dirty="0"/>
              <a:t>ABUSO SEXUAL / DENUNCIA / DIGNIDAD / JUSTICIA / </a:t>
            </a:r>
          </a:p>
          <a:p>
            <a:r>
              <a:rPr lang="es-CL" sz="2400" b="1" dirty="0"/>
              <a:t>REPARACIÓN / VÍCTIMAS </a:t>
            </a:r>
            <a:endParaRPr lang="es-CL" sz="2400" dirty="0"/>
          </a:p>
        </p:txBody>
      </p:sp>
      <p:pic>
        <p:nvPicPr>
          <p:cNvPr id="7" name="Imagen 6">
            <a:extLst>
              <a:ext uri="{FF2B5EF4-FFF2-40B4-BE49-F238E27FC236}">
                <a16:creationId xmlns:a16="http://schemas.microsoft.com/office/drawing/2014/main" id="{5A116616-A639-AE4B-A2EC-EDA53153E4D9}"/>
              </a:ext>
            </a:extLst>
          </p:cNvPr>
          <p:cNvPicPr>
            <a:picLocks noChangeAspect="1"/>
          </p:cNvPicPr>
          <p:nvPr/>
        </p:nvPicPr>
        <p:blipFill>
          <a:blip r:embed="rId2"/>
          <a:stretch>
            <a:fillRect/>
          </a:stretch>
        </p:blipFill>
        <p:spPr>
          <a:xfrm>
            <a:off x="9889926" y="3987800"/>
            <a:ext cx="2273300" cy="2006600"/>
          </a:xfrm>
          <a:prstGeom prst="rect">
            <a:avLst/>
          </a:prstGeom>
        </p:spPr>
      </p:pic>
      <p:sp>
        <p:nvSpPr>
          <p:cNvPr id="9" name="Flecha izquierda 8">
            <a:hlinkClick r:id="rId3" action="ppaction://hlinksldjump"/>
            <a:extLst>
              <a:ext uri="{FF2B5EF4-FFF2-40B4-BE49-F238E27FC236}">
                <a16:creationId xmlns:a16="http://schemas.microsoft.com/office/drawing/2014/main" id="{1FDDAF94-86FC-8A42-93D9-4EC1C8717605}"/>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pic>
        <p:nvPicPr>
          <p:cNvPr id="10" name="Imagen 9">
            <a:hlinkClick r:id="rId4" action="ppaction://hlinksldjump"/>
            <a:extLst>
              <a:ext uri="{FF2B5EF4-FFF2-40B4-BE49-F238E27FC236}">
                <a16:creationId xmlns:a16="http://schemas.microsoft.com/office/drawing/2014/main" id="{CCC08094-DBD9-AD4A-8ED7-B889920240D9}"/>
              </a:ext>
            </a:extLst>
          </p:cNvPr>
          <p:cNvPicPr>
            <a:picLocks noChangeAspect="1"/>
          </p:cNvPicPr>
          <p:nvPr/>
        </p:nvPicPr>
        <p:blipFill>
          <a:blip r:embed="rId5"/>
          <a:stretch>
            <a:fillRect/>
          </a:stretch>
        </p:blipFill>
        <p:spPr>
          <a:xfrm>
            <a:off x="9978826" y="5994400"/>
            <a:ext cx="2184400" cy="863600"/>
          </a:xfrm>
          <a:prstGeom prst="rect">
            <a:avLst/>
          </a:prstGeom>
        </p:spPr>
      </p:pic>
    </p:spTree>
    <p:extLst>
      <p:ext uri="{BB962C8B-B14F-4D97-AF65-F5344CB8AC3E}">
        <p14:creationId xmlns:p14="http://schemas.microsoft.com/office/powerpoint/2010/main" val="35391101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6EA7C71B-07EE-CF4C-83A0-153542095ABD}"/>
              </a:ext>
            </a:extLst>
          </p:cNvPr>
          <p:cNvSpPr txBox="1"/>
          <p:nvPr/>
        </p:nvSpPr>
        <p:spPr>
          <a:xfrm>
            <a:off x="2003733" y="1290330"/>
            <a:ext cx="8294915" cy="3785652"/>
          </a:xfrm>
          <a:prstGeom prst="rect">
            <a:avLst/>
          </a:prstGeom>
          <a:noFill/>
        </p:spPr>
        <p:txBody>
          <a:bodyPr wrap="square">
            <a:spAutoFit/>
          </a:bodyPr>
          <a:lstStyle/>
          <a:p>
            <a:r>
              <a:rPr lang="es-CL" sz="2000" dirty="0">
                <a:effectLst/>
                <a:latin typeface="+mj-lt"/>
                <a:ea typeface="Fira Sans Light" panose="020B0403050000020004" pitchFamily="34" charset="0"/>
              </a:rPr>
              <a:t>La Iglesia de la ternura es la Iglesia de </a:t>
            </a:r>
            <a:r>
              <a:rPr lang="es-CL" sz="2000" dirty="0" err="1">
                <a:effectLst/>
                <a:latin typeface="+mj-lt"/>
                <a:ea typeface="Fira Sans Light" panose="020B0403050000020004" pitchFamily="34" charset="0"/>
              </a:rPr>
              <a:t>Ia</a:t>
            </a:r>
            <a:r>
              <a:rPr lang="es-CL" sz="2000" dirty="0">
                <a:effectLst/>
                <a:latin typeface="+mj-lt"/>
                <a:ea typeface="Fira Sans Light" panose="020B0403050000020004" pitchFamily="34" charset="0"/>
              </a:rPr>
              <a:t> Palabra que protege, que se </a:t>
            </a:r>
            <a:r>
              <a:rPr lang="es-CL" sz="2000" dirty="0" err="1">
                <a:effectLst/>
                <a:latin typeface="+mj-lt"/>
                <a:ea typeface="Fira Sans Light" panose="020B0403050000020004" pitchFamily="34" charset="0"/>
              </a:rPr>
              <a:t>empeña</a:t>
            </a:r>
            <a:r>
              <a:rPr lang="es-CL" sz="2000" dirty="0">
                <a:effectLst/>
                <a:latin typeface="+mj-lt"/>
                <a:ea typeface="Fira Sans Light" panose="020B0403050000020004" pitchFamily="34" charset="0"/>
              </a:rPr>
              <a:t> en atestiguar el amor de Dios con caricias que no violentan, con gestos que no transgreden, con detalles que no resultan ambiguos; una Iglesia que pone en primer lugar la </a:t>
            </a:r>
            <a:r>
              <a:rPr lang="es-CL" sz="2000" dirty="0" err="1">
                <a:effectLst/>
                <a:latin typeface="+mj-lt"/>
                <a:ea typeface="Fira Sans Light" panose="020B0403050000020004" pitchFamily="34" charset="0"/>
              </a:rPr>
              <a:t>pedagogía</a:t>
            </a:r>
            <a:r>
              <a:rPr lang="es-CL" sz="2000" dirty="0">
                <a:effectLst/>
                <a:latin typeface="+mj-lt"/>
                <a:ea typeface="Fira Sans Light" panose="020B0403050000020004" pitchFamily="34" charset="0"/>
              </a:rPr>
              <a:t> del respeto, </a:t>
            </a:r>
            <a:r>
              <a:rPr lang="es-CL" sz="2000" dirty="0" err="1">
                <a:effectLst/>
                <a:latin typeface="+mj-lt"/>
                <a:ea typeface="Fira Sans Light" panose="020B0403050000020004" pitchFamily="34" charset="0"/>
              </a:rPr>
              <a:t>negándose</a:t>
            </a:r>
            <a:r>
              <a:rPr lang="es-CL" sz="2000" dirty="0">
                <a:effectLst/>
                <a:latin typeface="+mj-lt"/>
                <a:ea typeface="Fira Sans Light" panose="020B0403050000020004" pitchFamily="34" charset="0"/>
              </a:rPr>
              <a:t> a toda </a:t>
            </a:r>
            <a:r>
              <a:rPr lang="es-CL" sz="2000" dirty="0" err="1">
                <a:effectLst/>
                <a:latin typeface="+mj-lt"/>
                <a:ea typeface="Fira Sans Light" panose="020B0403050000020004" pitchFamily="34" charset="0"/>
              </a:rPr>
              <a:t>forrna</a:t>
            </a:r>
            <a:r>
              <a:rPr lang="es-CL" sz="2000" dirty="0">
                <a:effectLst/>
                <a:latin typeface="+mj-lt"/>
                <a:ea typeface="Fira Sans Light" panose="020B0403050000020004" pitchFamily="34" charset="0"/>
              </a:rPr>
              <a:t> </a:t>
            </a:r>
            <a:r>
              <a:rPr lang="es-CL" sz="2000" dirty="0">
                <a:latin typeface="+mj-lt"/>
                <a:ea typeface="Fira Sans Light" panose="020B0403050000020004" pitchFamily="34" charset="0"/>
              </a:rPr>
              <a:t>de dominio o de abuso. La Iglesia de la ternura es la Iglesia de la </a:t>
            </a:r>
            <a:r>
              <a:rPr lang="es-CL" sz="2000" dirty="0" err="1">
                <a:latin typeface="+mj-lt"/>
                <a:ea typeface="Fira Sans Light" panose="020B0403050000020004" pitchFamily="34" charset="0"/>
              </a:rPr>
              <a:t>opción</a:t>
            </a:r>
            <a:r>
              <a:rPr lang="es-CL" sz="2000" dirty="0">
                <a:latin typeface="+mj-lt"/>
                <a:ea typeface="Fira Sans Light" panose="020B0403050000020004" pitchFamily="34" charset="0"/>
              </a:rPr>
              <a:t> preferencial por los </a:t>
            </a:r>
            <a:r>
              <a:rPr lang="es-CL" sz="2000" dirty="0" err="1">
                <a:latin typeface="+mj-lt"/>
                <a:ea typeface="Fira Sans Light" panose="020B0403050000020004" pitchFamily="34" charset="0"/>
              </a:rPr>
              <a:t>niños</a:t>
            </a:r>
            <a:r>
              <a:rPr lang="es-CL" sz="2000" dirty="0">
                <a:latin typeface="+mj-lt"/>
                <a:ea typeface="Fira Sans Light" panose="020B0403050000020004" pitchFamily="34" charset="0"/>
              </a:rPr>
              <a:t>, </a:t>
            </a:r>
            <a:r>
              <a:rPr lang="es-CL" sz="2000" dirty="0" err="1">
                <a:latin typeface="+mj-lt"/>
                <a:ea typeface="Fira Sans Light" panose="020B0403050000020004" pitchFamily="34" charset="0"/>
              </a:rPr>
              <a:t>niñas</a:t>
            </a:r>
            <a:r>
              <a:rPr lang="es-CL" sz="2000" dirty="0">
                <a:latin typeface="+mj-lt"/>
                <a:ea typeface="Fira Sans Light" panose="020B0403050000020004" pitchFamily="34" charset="0"/>
              </a:rPr>
              <a:t> y adolescentes, por los adultos vulnerables, por las </a:t>
            </a:r>
            <a:r>
              <a:rPr lang="es-CL" sz="2000" dirty="0" err="1">
                <a:latin typeface="+mj-lt"/>
                <a:ea typeface="Fira Sans Light" panose="020B0403050000020004" pitchFamily="34" charset="0"/>
              </a:rPr>
              <a:t>víctimas</a:t>
            </a:r>
            <a:r>
              <a:rPr lang="es-CL" sz="2000" dirty="0">
                <a:latin typeface="+mj-lt"/>
                <a:ea typeface="Fira Sans Light" panose="020B0403050000020004" pitchFamily="34" charset="0"/>
              </a:rPr>
              <a:t> de abuso sexual y por las </a:t>
            </a:r>
            <a:r>
              <a:rPr lang="es-CL" sz="2000" dirty="0" err="1">
                <a:latin typeface="+mj-lt"/>
                <a:ea typeface="Fira Sans Light" panose="020B0403050000020004" pitchFamily="34" charset="0"/>
              </a:rPr>
              <a:t>víctimas</a:t>
            </a:r>
            <a:r>
              <a:rPr lang="es-CL" sz="2000" dirty="0">
                <a:latin typeface="+mj-lt"/>
                <a:ea typeface="Fira Sans Light" panose="020B0403050000020004" pitchFamily="34" charset="0"/>
              </a:rPr>
              <a:t> secundarias; una Iglesia, por tanto, de acogida, capaz de convertirse en un espacio seguro donde cada uno pueda sentirse en su casa y experimentar que esta en un entorno protector. (La Iglesia de la ternura. Un Evangelio por descubrir. C. </a:t>
            </a:r>
            <a:r>
              <a:rPr lang="es-CL" sz="2000" dirty="0" err="1">
                <a:latin typeface="+mj-lt"/>
                <a:ea typeface="Fira Sans Light" panose="020B0403050000020004" pitchFamily="34" charset="0"/>
              </a:rPr>
              <a:t>Rocchetta</a:t>
            </a:r>
            <a:r>
              <a:rPr lang="es-CL" sz="2000" dirty="0">
                <a:latin typeface="+mj-lt"/>
                <a:ea typeface="Fira Sans Light" panose="020B0403050000020004" pitchFamily="34" charset="0"/>
              </a:rPr>
              <a:t>) </a:t>
            </a:r>
          </a:p>
          <a:p>
            <a:endParaRPr lang="es-CL" sz="2000" dirty="0">
              <a:latin typeface="+mj-lt"/>
              <a:ea typeface="Fira Sans Light" panose="020B0403050000020004" pitchFamily="34" charset="0"/>
            </a:endParaRPr>
          </a:p>
          <a:p>
            <a:endParaRPr lang="es-CL" sz="2000" dirty="0">
              <a:latin typeface="+mj-lt"/>
              <a:ea typeface="Fira Sans Light" panose="020B0403050000020004" pitchFamily="34" charset="0"/>
            </a:endParaRPr>
          </a:p>
        </p:txBody>
      </p:sp>
      <p:sp>
        <p:nvSpPr>
          <p:cNvPr id="13" name="Elipse 12">
            <a:extLst>
              <a:ext uri="{FF2B5EF4-FFF2-40B4-BE49-F238E27FC236}">
                <a16:creationId xmlns:a16="http://schemas.microsoft.com/office/drawing/2014/main" id="{C858D633-CBFD-5642-8E92-550A437D9B63}"/>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CuadroTexto 13">
            <a:extLst>
              <a:ext uri="{FF2B5EF4-FFF2-40B4-BE49-F238E27FC236}">
                <a16:creationId xmlns:a16="http://schemas.microsoft.com/office/drawing/2014/main" id="{D0E5F328-768B-6548-ADE0-BA21F7CDF374}"/>
              </a:ext>
            </a:extLst>
          </p:cNvPr>
          <p:cNvSpPr txBox="1"/>
          <p:nvPr/>
        </p:nvSpPr>
        <p:spPr>
          <a:xfrm>
            <a:off x="949149" y="269877"/>
            <a:ext cx="463463" cy="707886"/>
          </a:xfrm>
          <a:prstGeom prst="rect">
            <a:avLst/>
          </a:prstGeom>
          <a:noFill/>
        </p:spPr>
        <p:txBody>
          <a:bodyPr wrap="square" rtlCol="0">
            <a:spAutoFit/>
          </a:bodyPr>
          <a:lstStyle/>
          <a:p>
            <a:r>
              <a:rPr lang="es-CL" sz="4000" dirty="0">
                <a:latin typeface="TrashHand" pitchFamily="2" charset="0"/>
              </a:rPr>
              <a:t>3</a:t>
            </a:r>
          </a:p>
        </p:txBody>
      </p:sp>
      <p:pic>
        <p:nvPicPr>
          <p:cNvPr id="15" name="Gráfico 14" descr="Back con relleno sólido">
            <a:hlinkClick r:id="rId2" action="ppaction://hlinksldjump"/>
            <a:extLst>
              <a:ext uri="{FF2B5EF4-FFF2-40B4-BE49-F238E27FC236}">
                <a16:creationId xmlns:a16="http://schemas.microsoft.com/office/drawing/2014/main" id="{3CEF3E15-5956-CB43-9DE6-D9017B153F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2778" y="5952995"/>
            <a:ext cx="914400" cy="914400"/>
          </a:xfrm>
          <a:prstGeom prst="rect">
            <a:avLst/>
          </a:prstGeom>
        </p:spPr>
      </p:pic>
      <p:sp>
        <p:nvSpPr>
          <p:cNvPr id="7" name="CuadroTexto 6">
            <a:extLst>
              <a:ext uri="{FF2B5EF4-FFF2-40B4-BE49-F238E27FC236}">
                <a16:creationId xmlns:a16="http://schemas.microsoft.com/office/drawing/2014/main" id="{8909C667-9E9A-DB49-9415-D855EA1DAEE9}"/>
              </a:ext>
            </a:extLst>
          </p:cNvPr>
          <p:cNvSpPr txBox="1"/>
          <p:nvPr/>
        </p:nvSpPr>
        <p:spPr>
          <a:xfrm>
            <a:off x="2003733" y="281804"/>
            <a:ext cx="6777817" cy="830997"/>
          </a:xfrm>
          <a:prstGeom prst="rect">
            <a:avLst/>
          </a:prstGeom>
          <a:noFill/>
        </p:spPr>
        <p:txBody>
          <a:bodyPr wrap="none" rtlCol="0">
            <a:spAutoFit/>
          </a:bodyPr>
          <a:lstStyle/>
          <a:p>
            <a:r>
              <a:rPr lang="es-CL" sz="2400" b="1" dirty="0"/>
              <a:t>BUEN TRATO / CERCANÍA / DIÁLOGO / ESCUCHAR / </a:t>
            </a:r>
          </a:p>
          <a:p>
            <a:r>
              <a:rPr lang="es-CL" sz="2400" b="1" dirty="0"/>
              <a:t>PREVENCIÓN / RESPETO ROLES /TRANSPARENCIA </a:t>
            </a:r>
            <a:endParaRPr lang="es-CL" sz="2400" dirty="0"/>
          </a:p>
        </p:txBody>
      </p:sp>
      <p:sp>
        <p:nvSpPr>
          <p:cNvPr id="8" name="Flecha izquierda 7">
            <a:hlinkClick r:id="rId5" action="ppaction://hlinksldjump"/>
            <a:extLst>
              <a:ext uri="{FF2B5EF4-FFF2-40B4-BE49-F238E27FC236}">
                <a16:creationId xmlns:a16="http://schemas.microsoft.com/office/drawing/2014/main" id="{C20F99BD-6F49-A14C-B038-9E605F09C36F}"/>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spTree>
    <p:extLst>
      <p:ext uri="{BB962C8B-B14F-4D97-AF65-F5344CB8AC3E}">
        <p14:creationId xmlns:p14="http://schemas.microsoft.com/office/powerpoint/2010/main" val="4478908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6EA7C71B-07EE-CF4C-83A0-153542095ABD}"/>
              </a:ext>
            </a:extLst>
          </p:cNvPr>
          <p:cNvSpPr txBox="1"/>
          <p:nvPr/>
        </p:nvSpPr>
        <p:spPr>
          <a:xfrm>
            <a:off x="2003733" y="1351508"/>
            <a:ext cx="7841733" cy="2862322"/>
          </a:xfrm>
          <a:prstGeom prst="rect">
            <a:avLst/>
          </a:prstGeom>
          <a:noFill/>
        </p:spPr>
        <p:txBody>
          <a:bodyPr wrap="square">
            <a:spAutoFit/>
          </a:bodyPr>
          <a:lstStyle/>
          <a:p>
            <a:r>
              <a:rPr lang="es-CL" sz="2000" dirty="0">
                <a:latin typeface="+mj-lt"/>
                <a:ea typeface="Fira Sans Light" panose="020B0403050000020004" pitchFamily="34" charset="0"/>
              </a:rPr>
              <a:t>Es importante reconocer que usualmente en materia de abusos sexuales, solemos llegar tarde y actuar cuando el delito se ha producido. Nuestra gran tarea es anticiparnos a los hechos, pensar en todas aquellas variables que nos </a:t>
            </a:r>
            <a:r>
              <a:rPr lang="es-CL" sz="2000" dirty="0" err="1">
                <a:latin typeface="+mj-lt"/>
                <a:ea typeface="Fira Sans Light" panose="020B0403050000020004" pitchFamily="34" charset="0"/>
              </a:rPr>
              <a:t>permitirían</a:t>
            </a:r>
            <a:r>
              <a:rPr lang="es-CL" sz="2000" dirty="0">
                <a:latin typeface="+mj-lt"/>
                <a:ea typeface="Fira Sans Light" panose="020B0403050000020004" pitchFamily="34" charset="0"/>
              </a:rPr>
              <a:t> evitar que este tipo de atrocidades ocurran. </a:t>
            </a:r>
          </a:p>
          <a:p>
            <a:r>
              <a:rPr lang="es-CL" sz="2000" dirty="0">
                <a:latin typeface="+mj-lt"/>
                <a:ea typeface="Fira Sans Light" panose="020B0403050000020004" pitchFamily="34" charset="0"/>
              </a:rPr>
              <a:t>Podemos estar agobiados por nuestras debilidades y nuestra tendencia al pecado. El primer paso para escuchar es liberar nuestra mente y nuestro </a:t>
            </a:r>
            <a:r>
              <a:rPr lang="es-CL" sz="2000" dirty="0" err="1">
                <a:latin typeface="+mj-lt"/>
                <a:ea typeface="Fira Sans Light" panose="020B0403050000020004" pitchFamily="34" charset="0"/>
              </a:rPr>
              <a:t>corazón</a:t>
            </a:r>
            <a:r>
              <a:rPr lang="es-CL" sz="2000" dirty="0">
                <a:latin typeface="+mj-lt"/>
                <a:ea typeface="Fira Sans Light" panose="020B0403050000020004" pitchFamily="34" charset="0"/>
              </a:rPr>
              <a:t> de los prejuicios y estereotipos que nos llevan por el camino equivocado, hacia la ignorancia y la </a:t>
            </a:r>
            <a:r>
              <a:rPr lang="es-CL" sz="2000" dirty="0" err="1">
                <a:latin typeface="+mj-lt"/>
                <a:ea typeface="Fira Sans Light" panose="020B0403050000020004" pitchFamily="34" charset="0"/>
              </a:rPr>
              <a:t>división</a:t>
            </a:r>
            <a:r>
              <a:rPr lang="es-CL" sz="2000" dirty="0">
                <a:latin typeface="+mj-lt"/>
                <a:ea typeface="Fira Sans Light" panose="020B0403050000020004" pitchFamily="34" charset="0"/>
              </a:rPr>
              <a:t>. (</a:t>
            </a:r>
            <a:r>
              <a:rPr lang="es-CL" sz="2000" dirty="0" err="1">
                <a:latin typeface="+mj-lt"/>
                <a:ea typeface="Fira Sans Light" panose="020B0403050000020004" pitchFamily="34" charset="0"/>
              </a:rPr>
              <a:t>Vademécum</a:t>
            </a:r>
            <a:r>
              <a:rPr lang="es-CL" sz="2000" dirty="0">
                <a:latin typeface="+mj-lt"/>
                <a:ea typeface="Fira Sans Light" panose="020B0403050000020004" pitchFamily="34" charset="0"/>
              </a:rPr>
              <a:t>) </a:t>
            </a:r>
          </a:p>
          <a:p>
            <a:endParaRPr lang="es-CL" sz="2000" dirty="0">
              <a:latin typeface="+mj-lt"/>
              <a:ea typeface="Fira Sans Light" panose="020B0403050000020004" pitchFamily="34" charset="0"/>
            </a:endParaRPr>
          </a:p>
        </p:txBody>
      </p:sp>
      <p:sp>
        <p:nvSpPr>
          <p:cNvPr id="7" name="CuadroTexto 6">
            <a:extLst>
              <a:ext uri="{FF2B5EF4-FFF2-40B4-BE49-F238E27FC236}">
                <a16:creationId xmlns:a16="http://schemas.microsoft.com/office/drawing/2014/main" id="{92AD4BF5-D4E6-3047-BAEB-37DBF8ABA145}"/>
              </a:ext>
            </a:extLst>
          </p:cNvPr>
          <p:cNvSpPr txBox="1"/>
          <p:nvPr/>
        </p:nvSpPr>
        <p:spPr>
          <a:xfrm>
            <a:off x="2003733" y="281804"/>
            <a:ext cx="6777817" cy="830997"/>
          </a:xfrm>
          <a:prstGeom prst="rect">
            <a:avLst/>
          </a:prstGeom>
          <a:noFill/>
        </p:spPr>
        <p:txBody>
          <a:bodyPr wrap="none" rtlCol="0">
            <a:spAutoFit/>
          </a:bodyPr>
          <a:lstStyle/>
          <a:p>
            <a:r>
              <a:rPr lang="es-CL" sz="2400" b="1" dirty="0"/>
              <a:t>BUEN TRATO / CERCANÍA / DIÁLOGO / ESCUCHAR / </a:t>
            </a:r>
          </a:p>
          <a:p>
            <a:r>
              <a:rPr lang="es-CL" sz="2400" b="1" dirty="0"/>
              <a:t>PREVENCIÓN / RESPETO ROLES /TRANSPARENCIA </a:t>
            </a:r>
            <a:endParaRPr lang="es-CL" sz="2400" dirty="0"/>
          </a:p>
        </p:txBody>
      </p:sp>
      <p:sp>
        <p:nvSpPr>
          <p:cNvPr id="8" name="Elipse 7">
            <a:extLst>
              <a:ext uri="{FF2B5EF4-FFF2-40B4-BE49-F238E27FC236}">
                <a16:creationId xmlns:a16="http://schemas.microsoft.com/office/drawing/2014/main" id="{C96D1375-5AC8-0B49-A7DE-F1B151AF9AD3}"/>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822DAA05-4EBC-924E-AAEB-6DE241A3027C}"/>
              </a:ext>
            </a:extLst>
          </p:cNvPr>
          <p:cNvSpPr txBox="1"/>
          <p:nvPr/>
        </p:nvSpPr>
        <p:spPr>
          <a:xfrm>
            <a:off x="949149" y="269877"/>
            <a:ext cx="463463" cy="707886"/>
          </a:xfrm>
          <a:prstGeom prst="rect">
            <a:avLst/>
          </a:prstGeom>
          <a:noFill/>
        </p:spPr>
        <p:txBody>
          <a:bodyPr wrap="square" rtlCol="0">
            <a:spAutoFit/>
          </a:bodyPr>
          <a:lstStyle/>
          <a:p>
            <a:r>
              <a:rPr lang="es-CL" sz="4000" dirty="0">
                <a:latin typeface="TrashHand" pitchFamily="2" charset="0"/>
              </a:rPr>
              <a:t>3</a:t>
            </a:r>
          </a:p>
        </p:txBody>
      </p:sp>
      <p:pic>
        <p:nvPicPr>
          <p:cNvPr id="10" name="Imagen 9">
            <a:extLst>
              <a:ext uri="{FF2B5EF4-FFF2-40B4-BE49-F238E27FC236}">
                <a16:creationId xmlns:a16="http://schemas.microsoft.com/office/drawing/2014/main" id="{D46FA152-157A-BB42-8FE7-0DDBCF6F4E50}"/>
              </a:ext>
            </a:extLst>
          </p:cNvPr>
          <p:cNvPicPr>
            <a:picLocks noChangeAspect="1"/>
          </p:cNvPicPr>
          <p:nvPr/>
        </p:nvPicPr>
        <p:blipFill>
          <a:blip r:embed="rId2"/>
          <a:stretch>
            <a:fillRect/>
          </a:stretch>
        </p:blipFill>
        <p:spPr>
          <a:xfrm>
            <a:off x="9889926" y="3987800"/>
            <a:ext cx="2273300" cy="2006600"/>
          </a:xfrm>
          <a:prstGeom prst="rect">
            <a:avLst/>
          </a:prstGeom>
        </p:spPr>
      </p:pic>
      <p:sp>
        <p:nvSpPr>
          <p:cNvPr id="11" name="Flecha izquierda 10">
            <a:hlinkClick r:id="rId3" action="ppaction://hlinksldjump"/>
            <a:extLst>
              <a:ext uri="{FF2B5EF4-FFF2-40B4-BE49-F238E27FC236}">
                <a16:creationId xmlns:a16="http://schemas.microsoft.com/office/drawing/2014/main" id="{6AD32B29-6815-8549-ADFA-D85A731E5CAB}"/>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pic>
        <p:nvPicPr>
          <p:cNvPr id="13" name="Imagen 12">
            <a:hlinkClick r:id="rId4" action="ppaction://hlinksldjump"/>
            <a:extLst>
              <a:ext uri="{FF2B5EF4-FFF2-40B4-BE49-F238E27FC236}">
                <a16:creationId xmlns:a16="http://schemas.microsoft.com/office/drawing/2014/main" id="{E42479FD-2775-BD4C-B235-429E14754826}"/>
              </a:ext>
            </a:extLst>
          </p:cNvPr>
          <p:cNvPicPr>
            <a:picLocks noChangeAspect="1"/>
          </p:cNvPicPr>
          <p:nvPr/>
        </p:nvPicPr>
        <p:blipFill>
          <a:blip r:embed="rId5"/>
          <a:stretch>
            <a:fillRect/>
          </a:stretch>
        </p:blipFill>
        <p:spPr>
          <a:xfrm>
            <a:off x="9978826" y="5994400"/>
            <a:ext cx="2184400" cy="863600"/>
          </a:xfrm>
          <a:prstGeom prst="rect">
            <a:avLst/>
          </a:prstGeom>
        </p:spPr>
      </p:pic>
    </p:spTree>
    <p:extLst>
      <p:ext uri="{BB962C8B-B14F-4D97-AF65-F5344CB8AC3E}">
        <p14:creationId xmlns:p14="http://schemas.microsoft.com/office/powerpoint/2010/main" val="2649819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9BA7BD9-3F30-9C4A-8355-816C1402B61C}"/>
              </a:ext>
            </a:extLst>
          </p:cNvPr>
          <p:cNvSpPr txBox="1"/>
          <p:nvPr/>
        </p:nvSpPr>
        <p:spPr>
          <a:xfrm>
            <a:off x="1922447" y="263500"/>
            <a:ext cx="9240332" cy="830997"/>
          </a:xfrm>
          <a:prstGeom prst="rect">
            <a:avLst/>
          </a:prstGeom>
          <a:noFill/>
        </p:spPr>
        <p:txBody>
          <a:bodyPr wrap="square">
            <a:spAutoFit/>
          </a:bodyPr>
          <a:lstStyle/>
          <a:p>
            <a:r>
              <a:rPr lang="es-CL" sz="2400" b="1" dirty="0">
                <a:effectLst/>
                <a:latin typeface="OpenSans"/>
              </a:rPr>
              <a:t>COMPROMISO / DECISIONES DIVERSIDAD / INCLUSIÓN / JÓVENES / MUJERES / PARTICIPACIÓN </a:t>
            </a:r>
            <a:r>
              <a:rPr lang="es-CL" sz="2400" b="1" dirty="0">
                <a:latin typeface="OpenSans"/>
              </a:rPr>
              <a:t>/ </a:t>
            </a:r>
            <a:r>
              <a:rPr lang="es-CL" sz="2400" b="1" dirty="0">
                <a:effectLst/>
                <a:latin typeface="OpenSans"/>
              </a:rPr>
              <a:t>REPRESENTATIVIDAD </a:t>
            </a:r>
            <a:endParaRPr lang="es-CL" sz="2400" dirty="0"/>
          </a:p>
        </p:txBody>
      </p:sp>
      <p:sp>
        <p:nvSpPr>
          <p:cNvPr id="7" name="CuadroTexto 6">
            <a:extLst>
              <a:ext uri="{FF2B5EF4-FFF2-40B4-BE49-F238E27FC236}">
                <a16:creationId xmlns:a16="http://schemas.microsoft.com/office/drawing/2014/main" id="{E1F67403-B1AD-094A-AD5D-E30710F5AC4C}"/>
              </a:ext>
            </a:extLst>
          </p:cNvPr>
          <p:cNvSpPr txBox="1"/>
          <p:nvPr/>
        </p:nvSpPr>
        <p:spPr>
          <a:xfrm>
            <a:off x="1922447" y="1306285"/>
            <a:ext cx="9131772" cy="4985980"/>
          </a:xfrm>
          <a:prstGeom prst="rect">
            <a:avLst/>
          </a:prstGeom>
          <a:noFill/>
        </p:spPr>
        <p:txBody>
          <a:bodyPr wrap="square">
            <a:spAutoFit/>
          </a:bodyPr>
          <a:lstStyle/>
          <a:p>
            <a:r>
              <a:rPr lang="es-CL" sz="2000" dirty="0">
                <a:effectLst/>
                <a:latin typeface="+mj-lt"/>
                <a:ea typeface="Fira Sans Light" panose="020B0403050000020004" pitchFamily="34" charset="0"/>
              </a:rPr>
              <a:t>El Papa aseveró que “la </a:t>
            </a:r>
            <a:r>
              <a:rPr lang="es-CL" sz="2000" dirty="0" err="1">
                <a:effectLst/>
                <a:latin typeface="+mj-lt"/>
                <a:ea typeface="Fira Sans Light" panose="020B0403050000020004" pitchFamily="34" charset="0"/>
              </a:rPr>
              <a:t>participación</a:t>
            </a:r>
            <a:r>
              <a:rPr lang="es-CL" sz="2000" dirty="0">
                <a:effectLst/>
                <a:latin typeface="+mj-lt"/>
                <a:ea typeface="Fira Sans Light" panose="020B0403050000020004" pitchFamily="34" charset="0"/>
              </a:rPr>
              <a:t> de todos es un compromiso eclesial irrenunciable”. </a:t>
            </a:r>
            <a:endParaRPr lang="es-CL" sz="2000" dirty="0">
              <a:latin typeface="+mj-lt"/>
              <a:ea typeface="Fira Sans Light" panose="020B0403050000020004" pitchFamily="34" charset="0"/>
            </a:endParaRPr>
          </a:p>
          <a:p>
            <a:r>
              <a:rPr lang="es-CL" sz="2000" dirty="0">
                <a:effectLst/>
                <a:latin typeface="+mj-lt"/>
                <a:ea typeface="Fira Sans Light" panose="020B0403050000020004" pitchFamily="34" charset="0"/>
              </a:rPr>
              <a:t>Una Iglesia sinodal es una Iglesia participativa y corresponsable. En el ejercicio de la sinodalidad está llamada a articular la </a:t>
            </a:r>
            <a:r>
              <a:rPr lang="es-CL" sz="2000" dirty="0" err="1">
                <a:effectLst/>
                <a:latin typeface="+mj-lt"/>
                <a:ea typeface="Fira Sans Light" panose="020B0403050000020004" pitchFamily="34" charset="0"/>
              </a:rPr>
              <a:t>participación</a:t>
            </a:r>
            <a:r>
              <a:rPr lang="es-CL" sz="2000" dirty="0">
                <a:effectLst/>
                <a:latin typeface="+mj-lt"/>
                <a:ea typeface="Fira Sans Light" panose="020B0403050000020004" pitchFamily="34" charset="0"/>
              </a:rPr>
              <a:t> de todas y todos, </a:t>
            </a:r>
            <a:r>
              <a:rPr lang="es-CL" sz="2000" dirty="0" err="1">
                <a:effectLst/>
                <a:latin typeface="+mj-lt"/>
                <a:ea typeface="Fira Sans Light" panose="020B0403050000020004" pitchFamily="34" charset="0"/>
              </a:rPr>
              <a:t>según</a:t>
            </a:r>
            <a:r>
              <a:rPr lang="es-CL" sz="2000" dirty="0">
                <a:effectLst/>
                <a:latin typeface="+mj-lt"/>
                <a:ea typeface="Fira Sans Light" panose="020B0403050000020004" pitchFamily="34" charset="0"/>
              </a:rPr>
              <a:t> la </a:t>
            </a:r>
            <a:r>
              <a:rPr lang="es-CL" sz="2000" dirty="0" err="1">
                <a:effectLst/>
                <a:latin typeface="+mj-lt"/>
                <a:ea typeface="Fira Sans Light" panose="020B0403050000020004" pitchFamily="34" charset="0"/>
              </a:rPr>
              <a:t>vocación</a:t>
            </a:r>
            <a:r>
              <a:rPr lang="es-CL" sz="2000" dirty="0">
                <a:effectLst/>
                <a:latin typeface="+mj-lt"/>
                <a:ea typeface="Fira Sans Light" panose="020B0403050000020004" pitchFamily="34" charset="0"/>
              </a:rPr>
              <a:t> de cada uno, con la autoridad conferida por Cristo al Colegio de los Obispos presididos por el Papa. La </a:t>
            </a:r>
            <a:r>
              <a:rPr lang="es-CL" sz="2000" dirty="0" err="1">
                <a:effectLst/>
                <a:latin typeface="+mj-lt"/>
                <a:ea typeface="Fira Sans Light" panose="020B0403050000020004" pitchFamily="34" charset="0"/>
              </a:rPr>
              <a:t>participación</a:t>
            </a:r>
            <a:r>
              <a:rPr lang="es-CL" sz="2000" dirty="0">
                <a:effectLst/>
                <a:latin typeface="+mj-lt"/>
                <a:ea typeface="Fira Sans Light" panose="020B0403050000020004" pitchFamily="34" charset="0"/>
              </a:rPr>
              <a:t> se funda sobre el hecho de que todos los fieles </a:t>
            </a:r>
            <a:r>
              <a:rPr lang="es-CL" sz="2000" dirty="0" err="1">
                <a:effectLst/>
                <a:latin typeface="+mj-lt"/>
                <a:ea typeface="Fira Sans Light" panose="020B0403050000020004" pitchFamily="34" charset="0"/>
              </a:rPr>
              <a:t>están</a:t>
            </a:r>
            <a:r>
              <a:rPr lang="es-CL" sz="2000" dirty="0">
                <a:effectLst/>
                <a:latin typeface="+mj-lt"/>
                <a:ea typeface="Fira Sans Light" panose="020B0403050000020004" pitchFamily="34" charset="0"/>
              </a:rPr>
              <a:t> habilitados y son llamados para que cada uno ponga al servicio de los </a:t>
            </a:r>
            <a:r>
              <a:rPr lang="es-CL" sz="2000" dirty="0" err="1">
                <a:effectLst/>
                <a:latin typeface="+mj-lt"/>
                <a:ea typeface="Fira Sans Light" panose="020B0403050000020004" pitchFamily="34" charset="0"/>
              </a:rPr>
              <a:t>demás</a:t>
            </a:r>
            <a:r>
              <a:rPr lang="es-CL" sz="2000" dirty="0">
                <a:effectLst/>
                <a:latin typeface="+mj-lt"/>
                <a:ea typeface="Fira Sans Light" panose="020B0403050000020004" pitchFamily="34" charset="0"/>
              </a:rPr>
              <a:t> los respectivos dones recibidos del </a:t>
            </a:r>
            <a:r>
              <a:rPr lang="es-CL" sz="2000" dirty="0" err="1">
                <a:effectLst/>
                <a:latin typeface="+mj-lt"/>
                <a:ea typeface="Fira Sans Light" panose="020B0403050000020004" pitchFamily="34" charset="0"/>
              </a:rPr>
              <a:t>Espíritu</a:t>
            </a:r>
            <a:r>
              <a:rPr lang="es-CL" sz="2000" dirty="0">
                <a:effectLst/>
                <a:latin typeface="+mj-lt"/>
                <a:ea typeface="Fira Sans Light" panose="020B0403050000020004" pitchFamily="34" charset="0"/>
              </a:rPr>
              <a:t> Santo. La autoridad de los Pastores es un don </a:t>
            </a:r>
            <a:r>
              <a:rPr lang="es-CL" sz="2000" dirty="0" err="1">
                <a:effectLst/>
                <a:latin typeface="+mj-lt"/>
                <a:ea typeface="Fira Sans Light" panose="020B0403050000020004" pitchFamily="34" charset="0"/>
              </a:rPr>
              <a:t>específico</a:t>
            </a:r>
            <a:r>
              <a:rPr lang="es-CL" sz="2000" dirty="0">
                <a:effectLst/>
                <a:latin typeface="+mj-lt"/>
                <a:ea typeface="Fira Sans Light" panose="020B0403050000020004" pitchFamily="34" charset="0"/>
              </a:rPr>
              <a:t> del </a:t>
            </a:r>
            <a:r>
              <a:rPr lang="es-CL" sz="2000" dirty="0" err="1">
                <a:effectLst/>
                <a:latin typeface="+mj-lt"/>
                <a:ea typeface="Fira Sans Light" panose="020B0403050000020004" pitchFamily="34" charset="0"/>
              </a:rPr>
              <a:t>Espíritu</a:t>
            </a:r>
            <a:r>
              <a:rPr lang="es-CL" sz="2000" dirty="0">
                <a:effectLst/>
                <a:latin typeface="+mj-lt"/>
                <a:ea typeface="Fira Sans Light" panose="020B0403050000020004" pitchFamily="34" charset="0"/>
              </a:rPr>
              <a:t> de Cristo Cabeza para la </a:t>
            </a:r>
            <a:r>
              <a:rPr lang="es-CL" sz="2000" dirty="0" err="1">
                <a:effectLst/>
                <a:latin typeface="+mj-lt"/>
                <a:ea typeface="Fira Sans Light" panose="020B0403050000020004" pitchFamily="34" charset="0"/>
              </a:rPr>
              <a:t>edificación</a:t>
            </a:r>
            <a:r>
              <a:rPr lang="es-CL" sz="2000" dirty="0">
                <a:effectLst/>
                <a:latin typeface="+mj-lt"/>
                <a:ea typeface="Fira Sans Light" panose="020B0403050000020004" pitchFamily="34" charset="0"/>
              </a:rPr>
              <a:t> de todo el Cuerpo, no una </a:t>
            </a:r>
            <a:r>
              <a:rPr lang="es-CL" sz="2000" dirty="0" err="1">
                <a:effectLst/>
                <a:latin typeface="+mj-lt"/>
                <a:ea typeface="Fira Sans Light" panose="020B0403050000020004" pitchFamily="34" charset="0"/>
              </a:rPr>
              <a:t>función</a:t>
            </a:r>
            <a:r>
              <a:rPr lang="es-CL" sz="2000" dirty="0">
                <a:effectLst/>
                <a:latin typeface="+mj-lt"/>
                <a:ea typeface="Fira Sans Light" panose="020B0403050000020004" pitchFamily="34" charset="0"/>
              </a:rPr>
              <a:t> delegada y representativa del pueblo. </a:t>
            </a:r>
          </a:p>
          <a:p>
            <a:endParaRPr lang="es-CL" sz="2000" dirty="0">
              <a:latin typeface="+mj-lt"/>
              <a:ea typeface="Fira Sans Light" panose="020B0403050000020004" pitchFamily="34" charset="0"/>
            </a:endParaRPr>
          </a:p>
          <a:p>
            <a:r>
              <a:rPr lang="es-CL" sz="2000" dirty="0">
                <a:effectLst/>
                <a:latin typeface="+mj-lt"/>
                <a:ea typeface="Fira Sans Light" panose="020B0403050000020004" pitchFamily="34" charset="0"/>
              </a:rPr>
              <a:t>El </a:t>
            </a:r>
            <a:r>
              <a:rPr lang="es-CL" sz="2000" dirty="0" err="1">
                <a:effectLst/>
                <a:latin typeface="+mj-lt"/>
                <a:ea typeface="Fira Sans Light" panose="020B0403050000020004" pitchFamily="34" charset="0"/>
              </a:rPr>
              <a:t>Pontífice</a:t>
            </a:r>
            <a:r>
              <a:rPr lang="es-CL" sz="2000" dirty="0">
                <a:effectLst/>
                <a:latin typeface="+mj-lt"/>
                <a:ea typeface="Fira Sans Light" panose="020B0403050000020004" pitchFamily="34" charset="0"/>
              </a:rPr>
              <a:t> </a:t>
            </a:r>
            <a:r>
              <a:rPr lang="es-CL" sz="2000" dirty="0" err="1">
                <a:effectLst/>
                <a:latin typeface="+mj-lt"/>
                <a:ea typeface="Fira Sans Light" panose="020B0403050000020004" pitchFamily="34" charset="0"/>
              </a:rPr>
              <a:t>reconocio</a:t>
            </a:r>
            <a:r>
              <a:rPr lang="es-CL" sz="2000" dirty="0">
                <a:effectLst/>
                <a:latin typeface="+mj-lt"/>
                <a:ea typeface="Fira Sans Light" panose="020B0403050000020004" pitchFamily="34" charset="0"/>
              </a:rPr>
              <a:t>́ que la Iglesia ha avanzado en el aspecto de la </a:t>
            </a:r>
            <a:r>
              <a:rPr lang="es-CL" sz="2000" dirty="0" err="1">
                <a:effectLst/>
                <a:latin typeface="+mj-lt"/>
                <a:ea typeface="Fira Sans Light" panose="020B0403050000020004" pitchFamily="34" charset="0"/>
              </a:rPr>
              <a:t>participación</a:t>
            </a:r>
            <a:r>
              <a:rPr lang="es-CL" sz="2000" dirty="0">
                <a:effectLst/>
                <a:latin typeface="+mj-lt"/>
                <a:ea typeface="Fira Sans Light" panose="020B0403050000020004" pitchFamily="34" charset="0"/>
              </a:rPr>
              <a:t> del Pueblo de Dios, “pero </a:t>
            </a:r>
            <a:r>
              <a:rPr lang="es-CL" sz="2000" dirty="0" err="1">
                <a:effectLst/>
                <a:latin typeface="+mj-lt"/>
                <a:ea typeface="Fira Sans Light" panose="020B0403050000020004" pitchFamily="34" charset="0"/>
              </a:rPr>
              <a:t>todavía</a:t>
            </a:r>
            <a:r>
              <a:rPr lang="es-CL" sz="2000" dirty="0">
                <a:effectLst/>
                <a:latin typeface="+mj-lt"/>
                <a:ea typeface="Fira Sans Light" panose="020B0403050000020004" pitchFamily="34" charset="0"/>
              </a:rPr>
              <a:t> nos cuesta, y nos vemos obligados a constatar el malestar y el sufrimiento de numerosos agentes pastorales, de los organismos de </a:t>
            </a:r>
            <a:r>
              <a:rPr lang="es-CL" sz="2000" dirty="0" err="1">
                <a:effectLst/>
                <a:latin typeface="+mj-lt"/>
                <a:ea typeface="Fira Sans Light" panose="020B0403050000020004" pitchFamily="34" charset="0"/>
              </a:rPr>
              <a:t>participación</a:t>
            </a:r>
            <a:r>
              <a:rPr lang="es-CL" sz="2000" dirty="0">
                <a:effectLst/>
                <a:latin typeface="+mj-lt"/>
                <a:ea typeface="Fira Sans Light" panose="020B0403050000020004" pitchFamily="34" charset="0"/>
              </a:rPr>
              <a:t> de las </a:t>
            </a:r>
            <a:r>
              <a:rPr lang="es-CL" sz="2000" dirty="0" err="1">
                <a:effectLst/>
                <a:latin typeface="+mj-lt"/>
                <a:ea typeface="Fira Sans Light" panose="020B0403050000020004" pitchFamily="34" charset="0"/>
              </a:rPr>
              <a:t>diócesis</a:t>
            </a:r>
            <a:r>
              <a:rPr lang="es-CL" sz="2000" dirty="0">
                <a:effectLst/>
                <a:latin typeface="+mj-lt"/>
                <a:ea typeface="Fira Sans Light" panose="020B0403050000020004" pitchFamily="34" charset="0"/>
              </a:rPr>
              <a:t> y las parroquias, y </a:t>
            </a:r>
            <a:r>
              <a:rPr lang="es-CL" sz="2000" dirty="0">
                <a:latin typeface="+mj-lt"/>
                <a:ea typeface="Fira Sans Light" panose="020B0403050000020004" pitchFamily="34" charset="0"/>
              </a:rPr>
              <a:t>de las mujeres, que a menudo siguen quedando al margen”. (La sinodalidad en la vida y en la </a:t>
            </a:r>
            <a:r>
              <a:rPr lang="es-CL" sz="2000" dirty="0" err="1">
                <a:latin typeface="+mj-lt"/>
                <a:ea typeface="Fira Sans Light" panose="020B0403050000020004" pitchFamily="34" charset="0"/>
              </a:rPr>
              <a:t>misión</a:t>
            </a:r>
            <a:r>
              <a:rPr lang="es-CL" sz="2000" dirty="0">
                <a:latin typeface="+mj-lt"/>
                <a:ea typeface="Fira Sans Light" panose="020B0403050000020004" pitchFamily="34" charset="0"/>
              </a:rPr>
              <a:t> de la iglesia).</a:t>
            </a:r>
          </a:p>
        </p:txBody>
      </p:sp>
      <p:sp>
        <p:nvSpPr>
          <p:cNvPr id="8" name="Elipse 7">
            <a:extLst>
              <a:ext uri="{FF2B5EF4-FFF2-40B4-BE49-F238E27FC236}">
                <a16:creationId xmlns:a16="http://schemas.microsoft.com/office/drawing/2014/main" id="{E8E2C8A5-53BE-8340-8C1B-FF0351ECDC4D}"/>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F57C0F2D-0DF6-E344-882A-1A4D2FCB7A47}"/>
              </a:ext>
            </a:extLst>
          </p:cNvPr>
          <p:cNvSpPr txBox="1"/>
          <p:nvPr/>
        </p:nvSpPr>
        <p:spPr>
          <a:xfrm>
            <a:off x="889345" y="263500"/>
            <a:ext cx="463463" cy="707886"/>
          </a:xfrm>
          <a:prstGeom prst="rect">
            <a:avLst/>
          </a:prstGeom>
          <a:noFill/>
        </p:spPr>
        <p:txBody>
          <a:bodyPr wrap="square" rtlCol="0">
            <a:spAutoFit/>
          </a:bodyPr>
          <a:lstStyle/>
          <a:p>
            <a:r>
              <a:rPr lang="es-CL" sz="4000" dirty="0">
                <a:latin typeface="TrashHand" pitchFamily="2" charset="0"/>
              </a:rPr>
              <a:t>4</a:t>
            </a:r>
          </a:p>
        </p:txBody>
      </p:sp>
      <p:pic>
        <p:nvPicPr>
          <p:cNvPr id="10" name="Gráfico 9" descr="Back con relleno sólido">
            <a:hlinkClick r:id="rId2" action="ppaction://hlinksldjump"/>
            <a:extLst>
              <a:ext uri="{FF2B5EF4-FFF2-40B4-BE49-F238E27FC236}">
                <a16:creationId xmlns:a16="http://schemas.microsoft.com/office/drawing/2014/main" id="{6E74111C-97A4-C441-BA53-DAAF14B776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2778" y="5952995"/>
            <a:ext cx="914400" cy="914400"/>
          </a:xfrm>
          <a:prstGeom prst="rect">
            <a:avLst/>
          </a:prstGeom>
        </p:spPr>
      </p:pic>
      <p:sp>
        <p:nvSpPr>
          <p:cNvPr id="11" name="Flecha izquierda 10">
            <a:hlinkClick r:id="rId5" action="ppaction://hlinksldjump"/>
            <a:extLst>
              <a:ext uri="{FF2B5EF4-FFF2-40B4-BE49-F238E27FC236}">
                <a16:creationId xmlns:a16="http://schemas.microsoft.com/office/drawing/2014/main" id="{D1BF7CB0-533E-3E40-8DBA-93E9418959EE}"/>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spTree>
    <p:extLst>
      <p:ext uri="{BB962C8B-B14F-4D97-AF65-F5344CB8AC3E}">
        <p14:creationId xmlns:p14="http://schemas.microsoft.com/office/powerpoint/2010/main" val="2142931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1F67403-B1AD-094A-AD5D-E30710F5AC4C}"/>
              </a:ext>
            </a:extLst>
          </p:cNvPr>
          <p:cNvSpPr txBox="1"/>
          <p:nvPr/>
        </p:nvSpPr>
        <p:spPr>
          <a:xfrm>
            <a:off x="1922447" y="1285419"/>
            <a:ext cx="8056379" cy="5324535"/>
          </a:xfrm>
          <a:prstGeom prst="rect">
            <a:avLst/>
          </a:prstGeom>
          <a:noFill/>
        </p:spPr>
        <p:txBody>
          <a:bodyPr wrap="square">
            <a:spAutoFit/>
          </a:bodyPr>
          <a:lstStyle/>
          <a:p>
            <a:r>
              <a:rPr lang="es-CL" sz="2000" dirty="0">
                <a:latin typeface="+mj-lt"/>
                <a:ea typeface="Fira Sans Light" panose="020B0403050000020004" pitchFamily="34" charset="0"/>
              </a:rPr>
              <a:t>Las comunidades estiman necesario instalar un liderazgo participativo, centrado en la escucha y la flexibilidad o adaptabilidad al cambio. Algunas comunidades declaran que es preciso contar con liderazgos que se atrevan a “desestructurar”, “</a:t>
            </a:r>
            <a:r>
              <a:rPr lang="es-CL" sz="2000" dirty="0" err="1">
                <a:latin typeface="+mj-lt"/>
                <a:ea typeface="Fira Sans Light" panose="020B0403050000020004" pitchFamily="34" charset="0"/>
              </a:rPr>
              <a:t>rediseñar</a:t>
            </a:r>
            <a:r>
              <a:rPr lang="es-CL" sz="2000" dirty="0">
                <a:latin typeface="+mj-lt"/>
                <a:ea typeface="Fira Sans Light" panose="020B0403050000020004" pitchFamily="34" charset="0"/>
              </a:rPr>
              <a:t>” e “innovar” en las formas de </a:t>
            </a:r>
            <a:r>
              <a:rPr lang="es-CL" sz="2000" dirty="0" err="1">
                <a:latin typeface="+mj-lt"/>
                <a:ea typeface="Fira Sans Light" panose="020B0403050000020004" pitchFamily="34" charset="0"/>
              </a:rPr>
              <a:t>organización</a:t>
            </a:r>
            <a:r>
              <a:rPr lang="es-CL" sz="2000" dirty="0">
                <a:latin typeface="+mj-lt"/>
                <a:ea typeface="Fira Sans Light" panose="020B0403050000020004" pitchFamily="34" charset="0"/>
              </a:rPr>
              <a:t>. A su vez, se considera fundamental dar espacio para la </a:t>
            </a:r>
            <a:r>
              <a:rPr lang="es-CL" sz="2000" dirty="0" err="1">
                <a:latin typeface="+mj-lt"/>
                <a:ea typeface="Fira Sans Light" panose="020B0403050000020004" pitchFamily="34" charset="0"/>
              </a:rPr>
              <a:t>renovación</a:t>
            </a:r>
            <a:r>
              <a:rPr lang="es-CL" sz="2000" dirty="0">
                <a:latin typeface="+mj-lt"/>
                <a:ea typeface="Fira Sans Light" panose="020B0403050000020004" pitchFamily="34" charset="0"/>
              </a:rPr>
              <a:t> de personas que ocupan cargos en diversas estructuras, priorizado criterios de equidad generacional, territorial y de </a:t>
            </a:r>
            <a:r>
              <a:rPr lang="es-CL" sz="2000" dirty="0" err="1">
                <a:latin typeface="+mj-lt"/>
                <a:ea typeface="Fira Sans Light" panose="020B0403050000020004" pitchFamily="34" charset="0"/>
              </a:rPr>
              <a:t>género</a:t>
            </a:r>
            <a:r>
              <a:rPr lang="es-CL" sz="2000" dirty="0">
                <a:latin typeface="+mj-lt"/>
                <a:ea typeface="Fira Sans Light" panose="020B0403050000020004" pitchFamily="34" charset="0"/>
              </a:rPr>
              <a:t>. Este paso es de gran relevancia, dada la extendida </a:t>
            </a:r>
            <a:r>
              <a:rPr lang="es-CL" sz="2000" dirty="0" err="1">
                <a:latin typeface="+mj-lt"/>
                <a:ea typeface="Fira Sans Light" panose="020B0403050000020004" pitchFamily="34" charset="0"/>
              </a:rPr>
              <a:t>percepción</a:t>
            </a:r>
            <a:r>
              <a:rPr lang="es-CL" sz="2000" dirty="0">
                <a:latin typeface="+mj-lt"/>
                <a:ea typeface="Fira Sans Light" panose="020B0403050000020004" pitchFamily="34" charset="0"/>
              </a:rPr>
              <a:t> de que en la Iglesia quienes lideran estructuras “son los mismos de siempre”. (Informe de </a:t>
            </a:r>
            <a:r>
              <a:rPr lang="es-CL" sz="2000" dirty="0" err="1">
                <a:latin typeface="+mj-lt"/>
                <a:ea typeface="Fira Sans Light" panose="020B0403050000020004" pitchFamily="34" charset="0"/>
              </a:rPr>
              <a:t>Sistematización</a:t>
            </a:r>
            <a:r>
              <a:rPr lang="es-CL" sz="2000" dirty="0">
                <a:latin typeface="+mj-lt"/>
                <a:ea typeface="Fira Sans Light" panose="020B0403050000020004" pitchFamily="34" charset="0"/>
              </a:rPr>
              <a:t>).</a:t>
            </a:r>
          </a:p>
          <a:p>
            <a:endParaRPr lang="es-CL" sz="2000" dirty="0">
              <a:latin typeface="+mj-lt"/>
              <a:ea typeface="Fira Sans Light" panose="020B0403050000020004" pitchFamily="34" charset="0"/>
            </a:endParaRPr>
          </a:p>
          <a:p>
            <a:r>
              <a:rPr lang="es-CL" sz="2000" dirty="0">
                <a:latin typeface="+mj-lt"/>
                <a:ea typeface="Fira Sans Light" panose="020B0403050000020004" pitchFamily="34" charset="0"/>
              </a:rPr>
              <a:t>Todos estamos en el mismo barco. Juntos formamos el Cuerpo de Cristo. Dejando a un lado el espejismo de la autosuficiencia, podemos aprender unos de otros, caminar juntos y estar al servicio de los </a:t>
            </a:r>
            <a:r>
              <a:rPr lang="es-CL" sz="2000" dirty="0" err="1">
                <a:latin typeface="+mj-lt"/>
                <a:ea typeface="Fira Sans Light" panose="020B0403050000020004" pitchFamily="34" charset="0"/>
              </a:rPr>
              <a:t>demás</a:t>
            </a:r>
            <a:r>
              <a:rPr lang="es-CL" sz="2000" dirty="0">
                <a:latin typeface="+mj-lt"/>
                <a:ea typeface="Fira Sans Light" panose="020B0403050000020004" pitchFamily="34" charset="0"/>
              </a:rPr>
              <a:t>. Podemos construir puentes </a:t>
            </a:r>
            <a:r>
              <a:rPr lang="es-CL" sz="2000" dirty="0" err="1">
                <a:latin typeface="+mj-lt"/>
                <a:ea typeface="Fira Sans Light" panose="020B0403050000020004" pitchFamily="34" charset="0"/>
              </a:rPr>
              <a:t>más</a:t>
            </a:r>
            <a:r>
              <a:rPr lang="es-CL" sz="2000" dirty="0">
                <a:latin typeface="+mj-lt"/>
                <a:ea typeface="Fira Sans Light" panose="020B0403050000020004" pitchFamily="34" charset="0"/>
              </a:rPr>
              <a:t> </a:t>
            </a:r>
            <a:r>
              <a:rPr lang="es-CL" sz="2000" dirty="0" err="1">
                <a:latin typeface="+mj-lt"/>
                <a:ea typeface="Fira Sans Light" panose="020B0403050000020004" pitchFamily="34" charset="0"/>
              </a:rPr>
              <a:t>alla</a:t>
            </a:r>
            <a:r>
              <a:rPr lang="es-CL" sz="2000" dirty="0">
                <a:latin typeface="+mj-lt"/>
                <a:ea typeface="Fira Sans Light" panose="020B0403050000020004" pitchFamily="34" charset="0"/>
              </a:rPr>
              <a:t>́ de los muros que a veces amenazan con separarnos: edad, </a:t>
            </a:r>
            <a:r>
              <a:rPr lang="es-CL" sz="2000" dirty="0" err="1">
                <a:latin typeface="+mj-lt"/>
                <a:ea typeface="Fira Sans Light" panose="020B0403050000020004" pitchFamily="34" charset="0"/>
              </a:rPr>
              <a:t>género</a:t>
            </a:r>
            <a:r>
              <a:rPr lang="es-CL" sz="2000" dirty="0">
                <a:latin typeface="+mj-lt"/>
                <a:ea typeface="Fira Sans Light" panose="020B0403050000020004" pitchFamily="34" charset="0"/>
              </a:rPr>
              <a:t>, riqueza, habilidades diferentes, distintos niveles de </a:t>
            </a:r>
            <a:r>
              <a:rPr lang="es-CL" sz="2000" dirty="0" err="1">
                <a:latin typeface="+mj-lt"/>
                <a:ea typeface="Fira Sans Light" panose="020B0403050000020004" pitchFamily="34" charset="0"/>
              </a:rPr>
              <a:t>educación</a:t>
            </a:r>
            <a:r>
              <a:rPr lang="es-CL" sz="2000" dirty="0">
                <a:latin typeface="+mj-lt"/>
                <a:ea typeface="Fira Sans Light" panose="020B0403050000020004" pitchFamily="34" charset="0"/>
              </a:rPr>
              <a:t>, etc. (</a:t>
            </a:r>
            <a:r>
              <a:rPr lang="es-CL" sz="2000" dirty="0" err="1">
                <a:latin typeface="+mj-lt"/>
                <a:ea typeface="Fira Sans Light" panose="020B0403050000020004" pitchFamily="34" charset="0"/>
              </a:rPr>
              <a:t>Vademécum</a:t>
            </a:r>
            <a:r>
              <a:rPr lang="es-CL" sz="2000" dirty="0">
                <a:latin typeface="+mj-lt"/>
                <a:ea typeface="Fira Sans Light" panose="020B0403050000020004" pitchFamily="34" charset="0"/>
              </a:rPr>
              <a:t>) </a:t>
            </a:r>
          </a:p>
          <a:p>
            <a:endParaRPr lang="es-CL" sz="2000" dirty="0">
              <a:latin typeface="+mj-lt"/>
              <a:ea typeface="Fira Sans Light" panose="020B0403050000020004" pitchFamily="34" charset="0"/>
            </a:endParaRPr>
          </a:p>
        </p:txBody>
      </p:sp>
      <p:sp>
        <p:nvSpPr>
          <p:cNvPr id="8" name="Elipse 7">
            <a:extLst>
              <a:ext uri="{FF2B5EF4-FFF2-40B4-BE49-F238E27FC236}">
                <a16:creationId xmlns:a16="http://schemas.microsoft.com/office/drawing/2014/main" id="{E8E2C8A5-53BE-8340-8C1B-FF0351ECDC4D}"/>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F57C0F2D-0DF6-E344-882A-1A4D2FCB7A47}"/>
              </a:ext>
            </a:extLst>
          </p:cNvPr>
          <p:cNvSpPr txBox="1"/>
          <p:nvPr/>
        </p:nvSpPr>
        <p:spPr>
          <a:xfrm>
            <a:off x="889345" y="263500"/>
            <a:ext cx="463463" cy="707886"/>
          </a:xfrm>
          <a:prstGeom prst="rect">
            <a:avLst/>
          </a:prstGeom>
          <a:noFill/>
        </p:spPr>
        <p:txBody>
          <a:bodyPr wrap="square" rtlCol="0">
            <a:spAutoFit/>
          </a:bodyPr>
          <a:lstStyle/>
          <a:p>
            <a:r>
              <a:rPr lang="es-CL" sz="4000" dirty="0">
                <a:latin typeface="TrashHand" pitchFamily="2" charset="0"/>
              </a:rPr>
              <a:t>4</a:t>
            </a:r>
          </a:p>
        </p:txBody>
      </p:sp>
      <p:sp>
        <p:nvSpPr>
          <p:cNvPr id="10" name="CuadroTexto 9">
            <a:extLst>
              <a:ext uri="{FF2B5EF4-FFF2-40B4-BE49-F238E27FC236}">
                <a16:creationId xmlns:a16="http://schemas.microsoft.com/office/drawing/2014/main" id="{1D3FCBAE-4488-3F41-B0E2-5969379BE2B8}"/>
              </a:ext>
            </a:extLst>
          </p:cNvPr>
          <p:cNvSpPr txBox="1"/>
          <p:nvPr/>
        </p:nvSpPr>
        <p:spPr>
          <a:xfrm>
            <a:off x="1922447" y="263500"/>
            <a:ext cx="9240332" cy="830997"/>
          </a:xfrm>
          <a:prstGeom prst="rect">
            <a:avLst/>
          </a:prstGeom>
          <a:noFill/>
        </p:spPr>
        <p:txBody>
          <a:bodyPr wrap="square">
            <a:spAutoFit/>
          </a:bodyPr>
          <a:lstStyle/>
          <a:p>
            <a:r>
              <a:rPr lang="es-CL" sz="2400" b="1" dirty="0">
                <a:effectLst/>
                <a:latin typeface="OpenSans"/>
              </a:rPr>
              <a:t>COMPROMISO / DECISIONES DIVERSIDAD / INCLUSIÓN / JÓVENES / MUJERES / PARTICIPACIÓN </a:t>
            </a:r>
            <a:r>
              <a:rPr lang="es-CL" sz="2400" b="1" dirty="0">
                <a:latin typeface="OpenSans"/>
              </a:rPr>
              <a:t>/ </a:t>
            </a:r>
            <a:r>
              <a:rPr lang="es-CL" sz="2400" b="1" dirty="0">
                <a:effectLst/>
                <a:latin typeface="OpenSans"/>
              </a:rPr>
              <a:t>REPRESENTATIVIDAD </a:t>
            </a:r>
            <a:endParaRPr lang="es-CL" sz="2400" dirty="0"/>
          </a:p>
        </p:txBody>
      </p:sp>
      <p:pic>
        <p:nvPicPr>
          <p:cNvPr id="11" name="Imagen 10">
            <a:extLst>
              <a:ext uri="{FF2B5EF4-FFF2-40B4-BE49-F238E27FC236}">
                <a16:creationId xmlns:a16="http://schemas.microsoft.com/office/drawing/2014/main" id="{5AB50BF9-B753-F343-AF0F-B5195386DDC6}"/>
              </a:ext>
            </a:extLst>
          </p:cNvPr>
          <p:cNvPicPr>
            <a:picLocks noChangeAspect="1"/>
          </p:cNvPicPr>
          <p:nvPr/>
        </p:nvPicPr>
        <p:blipFill>
          <a:blip r:embed="rId2"/>
          <a:stretch>
            <a:fillRect/>
          </a:stretch>
        </p:blipFill>
        <p:spPr>
          <a:xfrm>
            <a:off x="9889926" y="3987800"/>
            <a:ext cx="2273300" cy="2006600"/>
          </a:xfrm>
          <a:prstGeom prst="rect">
            <a:avLst/>
          </a:prstGeom>
        </p:spPr>
      </p:pic>
      <p:sp>
        <p:nvSpPr>
          <p:cNvPr id="12" name="Flecha izquierda 11">
            <a:hlinkClick r:id="rId3" action="ppaction://hlinksldjump"/>
            <a:extLst>
              <a:ext uri="{FF2B5EF4-FFF2-40B4-BE49-F238E27FC236}">
                <a16:creationId xmlns:a16="http://schemas.microsoft.com/office/drawing/2014/main" id="{E0A3B496-22A0-974C-9EAD-31F0AACA6BAB}"/>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pic>
        <p:nvPicPr>
          <p:cNvPr id="13" name="Imagen 12">
            <a:hlinkClick r:id="rId4" action="ppaction://hlinksldjump"/>
            <a:extLst>
              <a:ext uri="{FF2B5EF4-FFF2-40B4-BE49-F238E27FC236}">
                <a16:creationId xmlns:a16="http://schemas.microsoft.com/office/drawing/2014/main" id="{642DB468-54DB-3141-B489-E70FE925D883}"/>
              </a:ext>
            </a:extLst>
          </p:cNvPr>
          <p:cNvPicPr>
            <a:picLocks noChangeAspect="1"/>
          </p:cNvPicPr>
          <p:nvPr/>
        </p:nvPicPr>
        <p:blipFill>
          <a:blip r:embed="rId5"/>
          <a:stretch>
            <a:fillRect/>
          </a:stretch>
        </p:blipFill>
        <p:spPr>
          <a:xfrm>
            <a:off x="9978826" y="5994400"/>
            <a:ext cx="2184400" cy="863600"/>
          </a:xfrm>
          <a:prstGeom prst="rect">
            <a:avLst/>
          </a:prstGeom>
        </p:spPr>
      </p:pic>
    </p:spTree>
    <p:extLst>
      <p:ext uri="{BB962C8B-B14F-4D97-AF65-F5344CB8AC3E}">
        <p14:creationId xmlns:p14="http://schemas.microsoft.com/office/powerpoint/2010/main" val="1489001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6FD79A-460D-154D-ACA3-16AC211880BC}"/>
              </a:ext>
            </a:extLst>
          </p:cNvPr>
          <p:cNvSpPr>
            <a:spLocks noGrp="1"/>
          </p:cNvSpPr>
          <p:nvPr>
            <p:ph type="title"/>
          </p:nvPr>
        </p:nvSpPr>
        <p:spPr>
          <a:xfrm>
            <a:off x="683327" y="1314539"/>
            <a:ext cx="10825345" cy="3834473"/>
          </a:xfrm>
        </p:spPr>
        <p:txBody>
          <a:bodyPr>
            <a:noAutofit/>
          </a:bodyPr>
          <a:lstStyle/>
          <a:p>
            <a:pPr algn="ctr"/>
            <a:br>
              <a:rPr lang="es-CL" b="1" dirty="0">
                <a:latin typeface="+mn-lt"/>
              </a:rPr>
            </a:br>
            <a:br>
              <a:rPr lang="es-CL" b="1" dirty="0">
                <a:latin typeface="+mn-lt"/>
              </a:rPr>
            </a:br>
            <a:br>
              <a:rPr lang="es-CL" b="1" dirty="0">
                <a:latin typeface="+mn-lt"/>
              </a:rPr>
            </a:br>
            <a:br>
              <a:rPr lang="es-CL" b="1" dirty="0">
                <a:latin typeface="+mn-lt"/>
              </a:rPr>
            </a:br>
            <a:r>
              <a:rPr lang="es-CL" sz="5400" b="1" dirty="0">
                <a:solidFill>
                  <a:srgbClr val="00B0F0"/>
                </a:solidFill>
                <a:latin typeface="+mn-lt"/>
              </a:rPr>
              <a:t>¿Qué palabras elegiste?</a:t>
            </a:r>
            <a:br>
              <a:rPr lang="es-CL" sz="5400" b="1" dirty="0">
                <a:solidFill>
                  <a:srgbClr val="00B0F0"/>
                </a:solidFill>
                <a:latin typeface="+mn-lt"/>
              </a:rPr>
            </a:br>
            <a:br>
              <a:rPr lang="es-CL" b="1" dirty="0">
                <a:latin typeface="+mn-lt"/>
              </a:rPr>
            </a:br>
            <a:r>
              <a:rPr lang="es-CL" sz="3600" dirty="0">
                <a:latin typeface="+mn-lt"/>
              </a:rPr>
              <a:t>Anota tus palabras en el chat o alguien del grupo toma nota de las que se han elegido para no repetirlas.</a:t>
            </a:r>
            <a:br>
              <a:rPr lang="es-CL" b="1" dirty="0">
                <a:latin typeface="+mn-lt"/>
              </a:rPr>
            </a:br>
            <a:br>
              <a:rPr lang="es-CL" b="1" dirty="0">
                <a:latin typeface="+mn-lt"/>
              </a:rPr>
            </a:br>
            <a:r>
              <a:rPr lang="es-CL" b="1" dirty="0">
                <a:latin typeface="+mn-lt"/>
              </a:rPr>
              <a:t>Vamos a descubrir de qué </a:t>
            </a:r>
            <a:br>
              <a:rPr lang="es-CL" b="1" dirty="0">
                <a:latin typeface="+mn-lt"/>
              </a:rPr>
            </a:br>
            <a:r>
              <a:rPr lang="es-CL" b="1" dirty="0">
                <a:latin typeface="+mn-lt"/>
              </a:rPr>
              <a:t>se trata cada una de ellas.</a:t>
            </a:r>
            <a:br>
              <a:rPr lang="es-CL" b="1" dirty="0">
                <a:latin typeface="+mn-lt"/>
              </a:rPr>
            </a:br>
            <a:br>
              <a:rPr lang="es-CL" sz="4000" dirty="0">
                <a:latin typeface="+mn-lt"/>
              </a:rPr>
            </a:br>
            <a:br>
              <a:rPr lang="es-CL" sz="4000" dirty="0">
                <a:latin typeface="+mn-lt"/>
              </a:rPr>
            </a:br>
            <a:br>
              <a:rPr lang="es-CL" b="1" dirty="0">
                <a:latin typeface="+mn-lt"/>
              </a:rPr>
            </a:br>
            <a:br>
              <a:rPr lang="es-CL" sz="3200" dirty="0">
                <a:latin typeface="+mn-lt"/>
              </a:rPr>
            </a:br>
            <a:br>
              <a:rPr lang="es-CL" sz="3200" dirty="0">
                <a:solidFill>
                  <a:schemeClr val="bg1">
                    <a:lumMod val="50000"/>
                  </a:schemeClr>
                </a:solidFill>
                <a:latin typeface="+mn-lt"/>
              </a:rPr>
            </a:br>
            <a:br>
              <a:rPr lang="es-CL" sz="3600" dirty="0">
                <a:latin typeface="+mn-lt"/>
              </a:rPr>
            </a:br>
            <a:endParaRPr lang="es-CL" sz="3600" dirty="0">
              <a:latin typeface="+mn-lt"/>
            </a:endParaRPr>
          </a:p>
        </p:txBody>
      </p:sp>
      <p:pic>
        <p:nvPicPr>
          <p:cNvPr id="3" name="Imagen 2">
            <a:extLst>
              <a:ext uri="{FF2B5EF4-FFF2-40B4-BE49-F238E27FC236}">
                <a16:creationId xmlns:a16="http://schemas.microsoft.com/office/drawing/2014/main" id="{FCB1854C-A815-5742-BDAE-F852E48CD292}"/>
              </a:ext>
            </a:extLst>
          </p:cNvPr>
          <p:cNvPicPr>
            <a:picLocks noChangeAspect="1"/>
          </p:cNvPicPr>
          <p:nvPr/>
        </p:nvPicPr>
        <p:blipFill>
          <a:blip r:embed="rId2"/>
          <a:stretch>
            <a:fillRect/>
          </a:stretch>
        </p:blipFill>
        <p:spPr>
          <a:xfrm>
            <a:off x="0" y="5810703"/>
            <a:ext cx="12192000" cy="1114258"/>
          </a:xfrm>
          <a:prstGeom prst="rect">
            <a:avLst/>
          </a:prstGeom>
        </p:spPr>
      </p:pic>
    </p:spTree>
    <p:extLst>
      <p:ext uri="{BB962C8B-B14F-4D97-AF65-F5344CB8AC3E}">
        <p14:creationId xmlns:p14="http://schemas.microsoft.com/office/powerpoint/2010/main" val="11385589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E5593E1-CBA6-4443-AC74-6CF35DDDF8F2}"/>
              </a:ext>
            </a:extLst>
          </p:cNvPr>
          <p:cNvSpPr txBox="1"/>
          <p:nvPr/>
        </p:nvSpPr>
        <p:spPr>
          <a:xfrm>
            <a:off x="1932213" y="351867"/>
            <a:ext cx="9495559" cy="461665"/>
          </a:xfrm>
          <a:prstGeom prst="rect">
            <a:avLst/>
          </a:prstGeom>
          <a:noFill/>
        </p:spPr>
        <p:txBody>
          <a:bodyPr wrap="square">
            <a:spAutoFit/>
          </a:bodyPr>
          <a:lstStyle/>
          <a:p>
            <a:r>
              <a:rPr lang="es-CL" sz="2400" b="1" dirty="0">
                <a:effectLst/>
                <a:latin typeface="OpenSans"/>
              </a:rPr>
              <a:t>CATEQUESIS / CONSEJO PASTORAL / ESTRUCTURAS / DINERO </a:t>
            </a:r>
            <a:endParaRPr lang="es-CL" sz="2400" dirty="0"/>
          </a:p>
        </p:txBody>
      </p:sp>
      <p:sp>
        <p:nvSpPr>
          <p:cNvPr id="8" name="CuadroTexto 7">
            <a:extLst>
              <a:ext uri="{FF2B5EF4-FFF2-40B4-BE49-F238E27FC236}">
                <a16:creationId xmlns:a16="http://schemas.microsoft.com/office/drawing/2014/main" id="{0EF6A324-8425-BE48-895C-A066D97618CD}"/>
              </a:ext>
            </a:extLst>
          </p:cNvPr>
          <p:cNvSpPr txBox="1"/>
          <p:nvPr/>
        </p:nvSpPr>
        <p:spPr>
          <a:xfrm>
            <a:off x="1932213" y="1143001"/>
            <a:ext cx="8866414" cy="4093428"/>
          </a:xfrm>
          <a:prstGeom prst="rect">
            <a:avLst/>
          </a:prstGeom>
          <a:noFill/>
        </p:spPr>
        <p:txBody>
          <a:bodyPr wrap="square">
            <a:spAutoFit/>
          </a:bodyPr>
          <a:lstStyle/>
          <a:p>
            <a:r>
              <a:rPr lang="es-CL" sz="2000" dirty="0">
                <a:effectLst/>
                <a:latin typeface="+mj-lt"/>
                <a:ea typeface="Fira Sans Light" panose="020B0403050000020004" pitchFamily="34" charset="0"/>
              </a:rPr>
              <a:t>Una buena manera de sintetizar los cambios que las comunidades anhelan es a partir del llamado a avanzar en liderazgos </a:t>
            </a:r>
            <a:r>
              <a:rPr lang="es-CL" sz="2000" dirty="0" err="1">
                <a:effectLst/>
                <a:latin typeface="+mj-lt"/>
                <a:ea typeface="Fira Sans Light" panose="020B0403050000020004" pitchFamily="34" charset="0"/>
              </a:rPr>
              <a:t>más</a:t>
            </a:r>
            <a:r>
              <a:rPr lang="es-CL" sz="2000" dirty="0">
                <a:effectLst/>
                <a:latin typeface="+mj-lt"/>
                <a:ea typeface="Fira Sans Light" panose="020B0403050000020004" pitchFamily="34" charset="0"/>
              </a:rPr>
              <a:t> distribuidos y en todos los niveles organizacionales, propiciando la </a:t>
            </a:r>
            <a:r>
              <a:rPr lang="es-CL" sz="2000" dirty="0" err="1">
                <a:effectLst/>
                <a:latin typeface="+mj-lt"/>
                <a:ea typeface="Fira Sans Light" panose="020B0403050000020004" pitchFamily="34" charset="0"/>
              </a:rPr>
              <a:t>descentralización</a:t>
            </a:r>
            <a:r>
              <a:rPr lang="es-CL" sz="2000" dirty="0">
                <a:effectLst/>
                <a:latin typeface="+mj-lt"/>
                <a:ea typeface="Fira Sans Light" panose="020B0403050000020004" pitchFamily="34" charset="0"/>
              </a:rPr>
              <a:t> y </a:t>
            </a:r>
            <a:r>
              <a:rPr lang="es-CL" sz="2000" dirty="0" err="1">
                <a:effectLst/>
                <a:latin typeface="+mj-lt"/>
                <a:ea typeface="Fira Sans Light" panose="020B0403050000020004" pitchFamily="34" charset="0"/>
              </a:rPr>
              <a:t>delegación</a:t>
            </a:r>
            <a:r>
              <a:rPr lang="es-CL" sz="2000" dirty="0">
                <a:effectLst/>
                <a:latin typeface="+mj-lt"/>
                <a:ea typeface="Fira Sans Light" panose="020B0403050000020004" pitchFamily="34" charset="0"/>
              </a:rPr>
              <a:t> de tareas. (Informe de </a:t>
            </a:r>
            <a:r>
              <a:rPr lang="es-CL" sz="2000" dirty="0" err="1">
                <a:effectLst/>
                <a:latin typeface="+mj-lt"/>
                <a:ea typeface="Fira Sans Light" panose="020B0403050000020004" pitchFamily="34" charset="0"/>
              </a:rPr>
              <a:t>Sistematización</a:t>
            </a:r>
            <a:r>
              <a:rPr lang="es-CL" sz="2000" dirty="0">
                <a:effectLst/>
                <a:latin typeface="+mj-lt"/>
                <a:ea typeface="Fira Sans Light" panose="020B0403050000020004" pitchFamily="34" charset="0"/>
              </a:rPr>
              <a:t>)</a:t>
            </a:r>
          </a:p>
          <a:p>
            <a:endParaRPr lang="es-CL" sz="2000" dirty="0">
              <a:latin typeface="+mj-lt"/>
              <a:ea typeface="Fira Sans Light" panose="020B0403050000020004" pitchFamily="34" charset="0"/>
            </a:endParaRPr>
          </a:p>
          <a:p>
            <a:r>
              <a:rPr lang="es-CL" sz="2000" dirty="0">
                <a:effectLst/>
                <a:latin typeface="+mj-lt"/>
                <a:ea typeface="Fira Sans Light" panose="020B0403050000020004" pitchFamily="34" charset="0"/>
              </a:rPr>
              <a:t>La </a:t>
            </a:r>
            <a:r>
              <a:rPr lang="es-CL" sz="2000" dirty="0" err="1">
                <a:effectLst/>
                <a:latin typeface="+mj-lt"/>
                <a:ea typeface="Fira Sans Light" panose="020B0403050000020004" pitchFamily="34" charset="0"/>
              </a:rPr>
              <a:t>dimensión</a:t>
            </a:r>
            <a:r>
              <a:rPr lang="es-CL" sz="2000" dirty="0">
                <a:effectLst/>
                <a:latin typeface="+mj-lt"/>
                <a:ea typeface="Fira Sans Light" panose="020B0403050000020004" pitchFamily="34" charset="0"/>
              </a:rPr>
              <a:t> sinodal de la Iglesia se debe expresar mediante la </a:t>
            </a:r>
            <a:r>
              <a:rPr lang="es-CL" sz="2000" dirty="0" err="1">
                <a:effectLst/>
                <a:latin typeface="+mj-lt"/>
                <a:ea typeface="Fira Sans Light" panose="020B0403050000020004" pitchFamily="34" charset="0"/>
              </a:rPr>
              <a:t>realización</a:t>
            </a:r>
            <a:r>
              <a:rPr lang="es-CL" sz="2000" dirty="0">
                <a:effectLst/>
                <a:latin typeface="+mj-lt"/>
                <a:ea typeface="Fira Sans Light" panose="020B0403050000020004" pitchFamily="34" charset="0"/>
              </a:rPr>
              <a:t> y el gobierno de procesos de </a:t>
            </a:r>
            <a:r>
              <a:rPr lang="es-CL" sz="2000" dirty="0" err="1">
                <a:effectLst/>
                <a:latin typeface="+mj-lt"/>
                <a:ea typeface="Fira Sans Light" panose="020B0403050000020004" pitchFamily="34" charset="0"/>
              </a:rPr>
              <a:t>participación</a:t>
            </a:r>
            <a:r>
              <a:rPr lang="es-CL" sz="2000" dirty="0">
                <a:effectLst/>
                <a:latin typeface="+mj-lt"/>
                <a:ea typeface="Fira Sans Light" panose="020B0403050000020004" pitchFamily="34" charset="0"/>
              </a:rPr>
              <a:t> y de discernimiento capaces de manifestar el dinamismo de </a:t>
            </a:r>
            <a:r>
              <a:rPr lang="es-CL" sz="2000" dirty="0" err="1">
                <a:effectLst/>
                <a:latin typeface="+mj-lt"/>
                <a:ea typeface="Fira Sans Light" panose="020B0403050000020004" pitchFamily="34" charset="0"/>
              </a:rPr>
              <a:t>comunión</a:t>
            </a:r>
            <a:r>
              <a:rPr lang="es-CL" sz="2000" dirty="0">
                <a:effectLst/>
                <a:latin typeface="+mj-lt"/>
                <a:ea typeface="Fira Sans Light" panose="020B0403050000020004" pitchFamily="34" charset="0"/>
              </a:rPr>
              <a:t> que inspira todas las decisiones eclesiales. La vida sinodal se expresa en estructuras institucionales y en procesos que conducen a </a:t>
            </a:r>
            <a:r>
              <a:rPr lang="es-CL" sz="2000" dirty="0" err="1">
                <a:effectLst/>
                <a:latin typeface="+mj-lt"/>
                <a:ea typeface="Fira Sans Light" panose="020B0403050000020004" pitchFamily="34" charset="0"/>
              </a:rPr>
              <a:t>través</a:t>
            </a:r>
            <a:r>
              <a:rPr lang="es-CL" sz="2000" dirty="0">
                <a:effectLst/>
                <a:latin typeface="+mj-lt"/>
                <a:ea typeface="Fira Sans Light" panose="020B0403050000020004" pitchFamily="34" charset="0"/>
              </a:rPr>
              <a:t> de diversas etapas (</a:t>
            </a:r>
            <a:r>
              <a:rPr lang="es-CL" sz="2000" dirty="0" err="1">
                <a:effectLst/>
                <a:latin typeface="+mj-lt"/>
                <a:ea typeface="Fira Sans Light" panose="020B0403050000020004" pitchFamily="34" charset="0"/>
              </a:rPr>
              <a:t>preparación</a:t>
            </a:r>
            <a:r>
              <a:rPr lang="es-CL" sz="2000" dirty="0">
                <a:effectLst/>
                <a:latin typeface="+mj-lt"/>
                <a:ea typeface="Fira Sans Light" panose="020B0403050000020004" pitchFamily="34" charset="0"/>
              </a:rPr>
              <a:t>, </a:t>
            </a:r>
            <a:r>
              <a:rPr lang="es-CL" sz="2000" dirty="0" err="1">
                <a:effectLst/>
                <a:latin typeface="+mj-lt"/>
                <a:ea typeface="Fira Sans Light" panose="020B0403050000020004" pitchFamily="34" charset="0"/>
              </a:rPr>
              <a:t>celebración</a:t>
            </a:r>
            <a:r>
              <a:rPr lang="es-CL" sz="2000" dirty="0">
                <a:effectLst/>
                <a:latin typeface="+mj-lt"/>
                <a:ea typeface="Fira Sans Light" panose="020B0403050000020004" pitchFamily="34" charset="0"/>
              </a:rPr>
              <a:t>, </a:t>
            </a:r>
            <a:r>
              <a:rPr lang="es-CL" sz="2000" dirty="0" err="1">
                <a:effectLst/>
                <a:latin typeface="+mj-lt"/>
                <a:ea typeface="Fira Sans Light" panose="020B0403050000020004" pitchFamily="34" charset="0"/>
              </a:rPr>
              <a:t>recepción</a:t>
            </a:r>
            <a:r>
              <a:rPr lang="es-CL" sz="2000" dirty="0">
                <a:effectLst/>
                <a:latin typeface="+mj-lt"/>
                <a:ea typeface="Fira Sans Light" panose="020B0403050000020004" pitchFamily="34" charset="0"/>
              </a:rPr>
              <a:t>), a actos sinodales en los que la Iglesia es convocada </a:t>
            </a:r>
            <a:r>
              <a:rPr lang="es-CL" sz="2000" dirty="0" err="1">
                <a:effectLst/>
                <a:latin typeface="+mj-lt"/>
                <a:ea typeface="Fira Sans Light" panose="020B0403050000020004" pitchFamily="34" charset="0"/>
              </a:rPr>
              <a:t>según</a:t>
            </a:r>
            <a:r>
              <a:rPr lang="es-CL" sz="2000" dirty="0">
                <a:effectLst/>
                <a:latin typeface="+mj-lt"/>
                <a:ea typeface="Fira Sans Light" panose="020B0403050000020004" pitchFamily="34" charset="0"/>
              </a:rPr>
              <a:t> varios niveles de </a:t>
            </a:r>
            <a:r>
              <a:rPr lang="es-CL" sz="2000" dirty="0" err="1">
                <a:effectLst/>
                <a:latin typeface="+mj-lt"/>
                <a:ea typeface="Fira Sans Light" panose="020B0403050000020004" pitchFamily="34" charset="0"/>
              </a:rPr>
              <a:t>actuación</a:t>
            </a:r>
            <a:r>
              <a:rPr lang="es-CL" sz="2000" dirty="0">
                <a:effectLst/>
                <a:latin typeface="+mj-lt"/>
                <a:ea typeface="Fira Sans Light" panose="020B0403050000020004" pitchFamily="34" charset="0"/>
              </a:rPr>
              <a:t> de su sinodalidad constitutiva. (La sinodalidad en la vida y </a:t>
            </a:r>
            <a:r>
              <a:rPr lang="es-CL" sz="2000" dirty="0" err="1">
                <a:effectLst/>
                <a:latin typeface="+mj-lt"/>
                <a:ea typeface="Fira Sans Light" panose="020B0403050000020004" pitchFamily="34" charset="0"/>
              </a:rPr>
              <a:t>misión</a:t>
            </a:r>
            <a:r>
              <a:rPr lang="es-CL" sz="2000" dirty="0">
                <a:effectLst/>
                <a:latin typeface="+mj-lt"/>
                <a:ea typeface="Fira Sans Light" panose="020B0403050000020004" pitchFamily="34" charset="0"/>
              </a:rPr>
              <a:t> de la Iglesia. Papa Francisco). </a:t>
            </a:r>
          </a:p>
          <a:p>
            <a:endParaRPr lang="es-CL" sz="2000" dirty="0">
              <a:latin typeface="+mj-lt"/>
              <a:ea typeface="Fira Sans Light" panose="020B0403050000020004" pitchFamily="34" charset="0"/>
            </a:endParaRPr>
          </a:p>
        </p:txBody>
      </p:sp>
      <p:sp>
        <p:nvSpPr>
          <p:cNvPr id="11" name="Elipse 10">
            <a:extLst>
              <a:ext uri="{FF2B5EF4-FFF2-40B4-BE49-F238E27FC236}">
                <a16:creationId xmlns:a16="http://schemas.microsoft.com/office/drawing/2014/main" id="{0CBCC86F-E634-AC4D-B795-17662CF4303E}"/>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1085D348-2602-7643-9617-73733B65FE3A}"/>
              </a:ext>
            </a:extLst>
          </p:cNvPr>
          <p:cNvSpPr txBox="1"/>
          <p:nvPr/>
        </p:nvSpPr>
        <p:spPr>
          <a:xfrm>
            <a:off x="965478" y="253548"/>
            <a:ext cx="463463" cy="707886"/>
          </a:xfrm>
          <a:prstGeom prst="rect">
            <a:avLst/>
          </a:prstGeom>
          <a:noFill/>
        </p:spPr>
        <p:txBody>
          <a:bodyPr wrap="square" rtlCol="0">
            <a:spAutoFit/>
          </a:bodyPr>
          <a:lstStyle/>
          <a:p>
            <a:r>
              <a:rPr lang="es-CL" sz="4000" dirty="0">
                <a:latin typeface="TrashHand" pitchFamily="2" charset="0"/>
              </a:rPr>
              <a:t>5</a:t>
            </a:r>
          </a:p>
        </p:txBody>
      </p:sp>
      <p:pic>
        <p:nvPicPr>
          <p:cNvPr id="13" name="Gráfico 12" descr="Back con relleno sólido">
            <a:hlinkClick r:id="rId2" action="ppaction://hlinksldjump"/>
            <a:extLst>
              <a:ext uri="{FF2B5EF4-FFF2-40B4-BE49-F238E27FC236}">
                <a16:creationId xmlns:a16="http://schemas.microsoft.com/office/drawing/2014/main" id="{56197356-35E7-5249-998C-A492F70DC0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2778" y="5952995"/>
            <a:ext cx="914400" cy="914400"/>
          </a:xfrm>
          <a:prstGeom prst="rect">
            <a:avLst/>
          </a:prstGeom>
        </p:spPr>
      </p:pic>
      <p:sp>
        <p:nvSpPr>
          <p:cNvPr id="7" name="Flecha izquierda 6">
            <a:hlinkClick r:id="rId5" action="ppaction://hlinksldjump"/>
            <a:extLst>
              <a:ext uri="{FF2B5EF4-FFF2-40B4-BE49-F238E27FC236}">
                <a16:creationId xmlns:a16="http://schemas.microsoft.com/office/drawing/2014/main" id="{DD08FCBA-C6D7-004D-B1F9-76C8F4E43FDA}"/>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spTree>
    <p:extLst>
      <p:ext uri="{BB962C8B-B14F-4D97-AF65-F5344CB8AC3E}">
        <p14:creationId xmlns:p14="http://schemas.microsoft.com/office/powerpoint/2010/main" val="4023365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EF6A324-8425-BE48-895C-A066D97618CD}"/>
              </a:ext>
            </a:extLst>
          </p:cNvPr>
          <p:cNvSpPr txBox="1"/>
          <p:nvPr/>
        </p:nvSpPr>
        <p:spPr>
          <a:xfrm>
            <a:off x="1932213" y="1137015"/>
            <a:ext cx="8046613" cy="5632311"/>
          </a:xfrm>
          <a:prstGeom prst="rect">
            <a:avLst/>
          </a:prstGeom>
          <a:noFill/>
        </p:spPr>
        <p:txBody>
          <a:bodyPr wrap="square">
            <a:spAutoFit/>
          </a:bodyPr>
          <a:lstStyle/>
          <a:p>
            <a:r>
              <a:rPr lang="es-CL" sz="2000" dirty="0">
                <a:effectLst/>
                <a:latin typeface="+mj-lt"/>
                <a:ea typeface="Fira Sans Light" panose="020B0403050000020004" pitchFamily="34" charset="0"/>
              </a:rPr>
              <a:t>En la parroquia se </a:t>
            </a:r>
            <a:r>
              <a:rPr lang="es-CL" sz="2000" dirty="0" err="1">
                <a:effectLst/>
                <a:latin typeface="+mj-lt"/>
                <a:ea typeface="Fira Sans Light" panose="020B0403050000020004" pitchFamily="34" charset="0"/>
              </a:rPr>
              <a:t>prevén</a:t>
            </a:r>
            <a:r>
              <a:rPr lang="es-CL" sz="2000" dirty="0">
                <a:effectLst/>
                <a:latin typeface="+mj-lt"/>
                <a:ea typeface="Fira Sans Light" panose="020B0403050000020004" pitchFamily="34" charset="0"/>
              </a:rPr>
              <a:t> dos estructuras de perfil sinodal: el Consejo pastoral parroquial y el Consejo para los asuntos </a:t>
            </a:r>
            <a:r>
              <a:rPr lang="es-CL" sz="2000" dirty="0" err="1">
                <a:effectLst/>
                <a:latin typeface="+mj-lt"/>
                <a:ea typeface="Fira Sans Light" panose="020B0403050000020004" pitchFamily="34" charset="0"/>
              </a:rPr>
              <a:t>económicos</a:t>
            </a:r>
            <a:r>
              <a:rPr lang="es-CL" sz="2000" dirty="0">
                <a:effectLst/>
                <a:latin typeface="+mj-lt"/>
                <a:ea typeface="Fira Sans Light" panose="020B0403050000020004" pitchFamily="34" charset="0"/>
              </a:rPr>
              <a:t>, con la </a:t>
            </a:r>
            <a:r>
              <a:rPr lang="es-CL" sz="2000" dirty="0" err="1">
                <a:effectLst/>
                <a:latin typeface="+mj-lt"/>
                <a:ea typeface="Fira Sans Light" panose="020B0403050000020004" pitchFamily="34" charset="0"/>
              </a:rPr>
              <a:t>participación</a:t>
            </a:r>
            <a:r>
              <a:rPr lang="es-CL" sz="2000" dirty="0">
                <a:effectLst/>
                <a:latin typeface="+mj-lt"/>
                <a:ea typeface="Fira Sans Light" panose="020B0403050000020004" pitchFamily="34" charset="0"/>
              </a:rPr>
              <a:t> laical en la consulta y en la </a:t>
            </a:r>
            <a:r>
              <a:rPr lang="es-CL" sz="2000" dirty="0" err="1">
                <a:effectLst/>
                <a:latin typeface="+mj-lt"/>
                <a:ea typeface="Fira Sans Light" panose="020B0403050000020004" pitchFamily="34" charset="0"/>
              </a:rPr>
              <a:t>planificación</a:t>
            </a:r>
            <a:r>
              <a:rPr lang="es-CL" sz="2000" dirty="0">
                <a:effectLst/>
                <a:latin typeface="+mj-lt"/>
                <a:ea typeface="Fira Sans Light" panose="020B0403050000020004" pitchFamily="34" charset="0"/>
              </a:rPr>
              <a:t> pastoral. La </a:t>
            </a:r>
            <a:r>
              <a:rPr lang="es-CL" sz="2000" dirty="0" err="1">
                <a:effectLst/>
                <a:latin typeface="+mj-lt"/>
                <a:ea typeface="Fira Sans Light" panose="020B0403050000020004" pitchFamily="34" charset="0"/>
              </a:rPr>
              <a:t>práctica</a:t>
            </a:r>
            <a:r>
              <a:rPr lang="es-CL" sz="2000" dirty="0">
                <a:effectLst/>
                <a:latin typeface="+mj-lt"/>
                <a:ea typeface="Fira Sans Light" panose="020B0403050000020004" pitchFamily="34" charset="0"/>
              </a:rPr>
              <a:t> de una efectiva </a:t>
            </a:r>
            <a:r>
              <a:rPr lang="es-CL" sz="2000" dirty="0" err="1">
                <a:effectLst/>
                <a:latin typeface="+mj-lt"/>
                <a:ea typeface="Fira Sans Light" panose="020B0403050000020004" pitchFamily="34" charset="0"/>
              </a:rPr>
              <a:t>dinámica</a:t>
            </a:r>
            <a:r>
              <a:rPr lang="es-CL" sz="2000" dirty="0">
                <a:effectLst/>
                <a:latin typeface="+mj-lt"/>
                <a:ea typeface="Fira Sans Light" panose="020B0403050000020004" pitchFamily="34" charset="0"/>
              </a:rPr>
              <a:t> sinodal en </a:t>
            </a:r>
            <a:r>
              <a:rPr lang="es-CL" sz="2000" dirty="0">
                <a:latin typeface="+mj-lt"/>
                <a:ea typeface="Fira Sans Light" panose="020B0403050000020004" pitchFamily="34" charset="0"/>
              </a:rPr>
              <a:t>la Iglesia particular exige </a:t>
            </a:r>
            <a:r>
              <a:rPr lang="es-CL" sz="2000" dirty="0" err="1">
                <a:latin typeface="+mj-lt"/>
                <a:ea typeface="Fira Sans Light" panose="020B0403050000020004" pitchFamily="34" charset="0"/>
              </a:rPr>
              <a:t>además</a:t>
            </a:r>
            <a:r>
              <a:rPr lang="es-CL" sz="2000" dirty="0">
                <a:latin typeface="+mj-lt"/>
                <a:ea typeface="Fira Sans Light" panose="020B0403050000020004" pitchFamily="34" charset="0"/>
              </a:rPr>
              <a:t> que el Consejo pastoral diocesano y los Consejos pastorales parroquiales trabajen de modo coordinado y sean oportunamente valorizados. (La sinodalidad en la vida y </a:t>
            </a:r>
            <a:r>
              <a:rPr lang="es-CL" sz="2000" dirty="0" err="1">
                <a:latin typeface="+mj-lt"/>
                <a:ea typeface="Fira Sans Light" panose="020B0403050000020004" pitchFamily="34" charset="0"/>
              </a:rPr>
              <a:t>misión</a:t>
            </a:r>
            <a:r>
              <a:rPr lang="es-CL" sz="2000" dirty="0">
                <a:latin typeface="+mj-lt"/>
                <a:ea typeface="Fira Sans Light" panose="020B0403050000020004" pitchFamily="34" charset="0"/>
              </a:rPr>
              <a:t> de la Iglesia. Papa Francisco).</a:t>
            </a:r>
          </a:p>
          <a:p>
            <a:r>
              <a:rPr lang="es-CL" sz="2000" dirty="0">
                <a:latin typeface="+mj-lt"/>
                <a:ea typeface="Fira Sans Light" panose="020B0403050000020004" pitchFamily="34" charset="0"/>
              </a:rPr>
              <a:t> </a:t>
            </a:r>
          </a:p>
          <a:p>
            <a:r>
              <a:rPr lang="es-CL" sz="2000" dirty="0">
                <a:latin typeface="+mj-lt"/>
                <a:ea typeface="Fira Sans Light" panose="020B0403050000020004" pitchFamily="34" charset="0"/>
              </a:rPr>
              <a:t>El proceso sinodal </a:t>
            </a:r>
            <a:r>
              <a:rPr lang="es-CL" sz="2000" dirty="0" err="1">
                <a:latin typeface="+mj-lt"/>
                <a:ea typeface="Fira Sans Light" panose="020B0403050000020004" pitchFamily="34" charset="0"/>
              </a:rPr>
              <a:t>exigira</a:t>
            </a:r>
            <a:r>
              <a:rPr lang="es-CL" sz="2000" dirty="0">
                <a:latin typeface="+mj-lt"/>
                <a:ea typeface="Fira Sans Light" panose="020B0403050000020004" pitchFamily="34" charset="0"/>
              </a:rPr>
              <a:t>́, naturalmente, una </a:t>
            </a:r>
            <a:r>
              <a:rPr lang="es-CL" sz="2000" dirty="0" err="1">
                <a:latin typeface="+mj-lt"/>
                <a:ea typeface="Fira Sans Light" panose="020B0403050000020004" pitchFamily="34" charset="0"/>
              </a:rPr>
              <a:t>renovación</a:t>
            </a:r>
            <a:r>
              <a:rPr lang="es-CL" sz="2000" dirty="0">
                <a:latin typeface="+mj-lt"/>
                <a:ea typeface="Fira Sans Light" panose="020B0403050000020004" pitchFamily="34" charset="0"/>
              </a:rPr>
              <a:t> de las estructuras en los distintos niveles de la Iglesia, para favorecer una </a:t>
            </a:r>
            <a:r>
              <a:rPr lang="es-CL" sz="2000" dirty="0" err="1">
                <a:latin typeface="+mj-lt"/>
                <a:ea typeface="Fira Sans Light" panose="020B0403050000020004" pitchFamily="34" charset="0"/>
              </a:rPr>
              <a:t>comunión</a:t>
            </a:r>
            <a:r>
              <a:rPr lang="es-CL" sz="2000" dirty="0">
                <a:latin typeface="+mj-lt"/>
                <a:ea typeface="Fira Sans Light" panose="020B0403050000020004" pitchFamily="34" charset="0"/>
              </a:rPr>
              <a:t> </a:t>
            </a:r>
            <a:r>
              <a:rPr lang="es-CL" sz="2000" dirty="0" err="1">
                <a:latin typeface="+mj-lt"/>
                <a:ea typeface="Fira Sans Light" panose="020B0403050000020004" pitchFamily="34" charset="0"/>
              </a:rPr>
              <a:t>más</a:t>
            </a:r>
            <a:r>
              <a:rPr lang="es-CL" sz="2000" dirty="0">
                <a:latin typeface="+mj-lt"/>
                <a:ea typeface="Fira Sans Light" panose="020B0403050000020004" pitchFamily="34" charset="0"/>
              </a:rPr>
              <a:t> profunda, una </a:t>
            </a:r>
            <a:r>
              <a:rPr lang="es-CL" sz="2000" dirty="0" err="1">
                <a:latin typeface="+mj-lt"/>
                <a:ea typeface="Fira Sans Light" panose="020B0403050000020004" pitchFamily="34" charset="0"/>
              </a:rPr>
              <a:t>participación</a:t>
            </a:r>
            <a:r>
              <a:rPr lang="es-CL" sz="2000" dirty="0">
                <a:latin typeface="+mj-lt"/>
                <a:ea typeface="Fira Sans Light" panose="020B0403050000020004" pitchFamily="34" charset="0"/>
              </a:rPr>
              <a:t> </a:t>
            </a:r>
            <a:r>
              <a:rPr lang="es-CL" sz="2000" dirty="0" err="1">
                <a:latin typeface="+mj-lt"/>
                <a:ea typeface="Fira Sans Light" panose="020B0403050000020004" pitchFamily="34" charset="0"/>
              </a:rPr>
              <a:t>más</a:t>
            </a:r>
            <a:r>
              <a:rPr lang="es-CL" sz="2000" dirty="0">
                <a:latin typeface="+mj-lt"/>
                <a:ea typeface="Fira Sans Light" panose="020B0403050000020004" pitchFamily="34" charset="0"/>
              </a:rPr>
              <a:t> plena y una </a:t>
            </a:r>
            <a:r>
              <a:rPr lang="es-CL" sz="2000" dirty="0" err="1">
                <a:latin typeface="+mj-lt"/>
                <a:ea typeface="Fira Sans Light" panose="020B0403050000020004" pitchFamily="34" charset="0"/>
              </a:rPr>
              <a:t>misión</a:t>
            </a:r>
            <a:r>
              <a:rPr lang="es-CL" sz="2000" dirty="0">
                <a:latin typeface="+mj-lt"/>
                <a:ea typeface="Fira Sans Light" panose="020B0403050000020004" pitchFamily="34" charset="0"/>
              </a:rPr>
              <a:t> </a:t>
            </a:r>
            <a:r>
              <a:rPr lang="es-CL" sz="2000" dirty="0" err="1">
                <a:latin typeface="+mj-lt"/>
                <a:ea typeface="Fira Sans Light" panose="020B0403050000020004" pitchFamily="34" charset="0"/>
              </a:rPr>
              <a:t>más</a:t>
            </a:r>
            <a:r>
              <a:rPr lang="es-CL" sz="2000" dirty="0">
                <a:latin typeface="+mj-lt"/>
                <a:ea typeface="Fira Sans Light" panose="020B0403050000020004" pitchFamily="34" charset="0"/>
              </a:rPr>
              <a:t> </a:t>
            </a:r>
            <a:r>
              <a:rPr lang="es-CL" sz="2000" dirty="0" err="1">
                <a:latin typeface="+mj-lt"/>
                <a:ea typeface="Fira Sans Light" panose="020B0403050000020004" pitchFamily="34" charset="0"/>
              </a:rPr>
              <a:t>fructífera</a:t>
            </a:r>
            <a:r>
              <a:rPr lang="es-CL" sz="2000" dirty="0">
                <a:latin typeface="+mj-lt"/>
                <a:ea typeface="Fira Sans Light" panose="020B0403050000020004" pitchFamily="34" charset="0"/>
              </a:rPr>
              <a:t>. Al mismo tiempo, la experiencia de la sinodalidad no </a:t>
            </a:r>
            <a:r>
              <a:rPr lang="es-CL" sz="2000" dirty="0" err="1">
                <a:latin typeface="+mj-lt"/>
                <a:ea typeface="Fira Sans Light" panose="020B0403050000020004" pitchFamily="34" charset="0"/>
              </a:rPr>
              <a:t>debería</a:t>
            </a:r>
            <a:r>
              <a:rPr lang="es-CL" sz="2000" dirty="0">
                <a:latin typeface="+mj-lt"/>
                <a:ea typeface="Fira Sans Light" panose="020B0403050000020004" pitchFamily="34" charset="0"/>
              </a:rPr>
              <a:t> concentrarse en particular en las estructuras, sino en la experiencia de caminar juntos para discernir el camino a seguir, inspirados por el </a:t>
            </a:r>
            <a:r>
              <a:rPr lang="es-CL" sz="2000" dirty="0" err="1">
                <a:latin typeface="+mj-lt"/>
                <a:ea typeface="Fira Sans Light" panose="020B0403050000020004" pitchFamily="34" charset="0"/>
              </a:rPr>
              <a:t>Espíritu</a:t>
            </a:r>
            <a:r>
              <a:rPr lang="es-CL" sz="2000" dirty="0">
                <a:latin typeface="+mj-lt"/>
                <a:ea typeface="Fira Sans Light" panose="020B0403050000020004" pitchFamily="34" charset="0"/>
              </a:rPr>
              <a:t> Santo. La </a:t>
            </a:r>
            <a:r>
              <a:rPr lang="es-CL" sz="2000" dirty="0" err="1">
                <a:latin typeface="+mj-lt"/>
                <a:ea typeface="Fira Sans Light" panose="020B0403050000020004" pitchFamily="34" charset="0"/>
              </a:rPr>
              <a:t>conversión</a:t>
            </a:r>
            <a:r>
              <a:rPr lang="es-CL" sz="2000" dirty="0">
                <a:latin typeface="+mj-lt"/>
                <a:ea typeface="Fira Sans Light" panose="020B0403050000020004" pitchFamily="34" charset="0"/>
              </a:rPr>
              <a:t> y la </a:t>
            </a:r>
            <a:r>
              <a:rPr lang="es-CL" sz="2000" dirty="0" err="1">
                <a:latin typeface="+mj-lt"/>
                <a:ea typeface="Fira Sans Light" panose="020B0403050000020004" pitchFamily="34" charset="0"/>
              </a:rPr>
              <a:t>renovación</a:t>
            </a:r>
            <a:r>
              <a:rPr lang="es-CL" sz="2000" dirty="0">
                <a:latin typeface="+mj-lt"/>
                <a:ea typeface="Fira Sans Light" panose="020B0403050000020004" pitchFamily="34" charset="0"/>
              </a:rPr>
              <a:t> de las estructuras </a:t>
            </a:r>
            <a:r>
              <a:rPr lang="es-CL" sz="2000" dirty="0" err="1">
                <a:latin typeface="+mj-lt"/>
                <a:ea typeface="Fira Sans Light" panose="020B0403050000020004" pitchFamily="34" charset="0"/>
              </a:rPr>
              <a:t>sólo</a:t>
            </a:r>
            <a:r>
              <a:rPr lang="es-CL" sz="2000" dirty="0">
                <a:latin typeface="+mj-lt"/>
                <a:ea typeface="Fira Sans Light" panose="020B0403050000020004" pitchFamily="34" charset="0"/>
              </a:rPr>
              <a:t> se </a:t>
            </a:r>
            <a:r>
              <a:rPr lang="es-CL" sz="2000" dirty="0" err="1">
                <a:latin typeface="+mj-lt"/>
                <a:ea typeface="Fira Sans Light" panose="020B0403050000020004" pitchFamily="34" charset="0"/>
              </a:rPr>
              <a:t>producirán</a:t>
            </a:r>
            <a:r>
              <a:rPr lang="es-CL" sz="2000" dirty="0">
                <a:latin typeface="+mj-lt"/>
                <a:ea typeface="Fira Sans Light" panose="020B0403050000020004" pitchFamily="34" charset="0"/>
              </a:rPr>
              <a:t> a </a:t>
            </a:r>
            <a:r>
              <a:rPr lang="es-CL" sz="2000" dirty="0" err="1">
                <a:latin typeface="+mj-lt"/>
                <a:ea typeface="Fira Sans Light" panose="020B0403050000020004" pitchFamily="34" charset="0"/>
              </a:rPr>
              <a:t>través</a:t>
            </a:r>
            <a:r>
              <a:rPr lang="es-CL" sz="2000" dirty="0">
                <a:latin typeface="+mj-lt"/>
                <a:ea typeface="Fira Sans Light" panose="020B0403050000020004" pitchFamily="34" charset="0"/>
              </a:rPr>
              <a:t> de la </a:t>
            </a:r>
            <a:r>
              <a:rPr lang="es-CL" sz="2000" dirty="0" err="1">
                <a:latin typeface="+mj-lt"/>
                <a:ea typeface="Fira Sans Light" panose="020B0403050000020004" pitchFamily="34" charset="0"/>
              </a:rPr>
              <a:t>conversión</a:t>
            </a:r>
            <a:r>
              <a:rPr lang="es-CL" sz="2000" dirty="0">
                <a:latin typeface="+mj-lt"/>
                <a:ea typeface="Fira Sans Light" panose="020B0403050000020004" pitchFamily="34" charset="0"/>
              </a:rPr>
              <a:t> y la </a:t>
            </a:r>
            <a:r>
              <a:rPr lang="es-CL" sz="2000" dirty="0" err="1">
                <a:latin typeface="+mj-lt"/>
                <a:ea typeface="Fira Sans Light" panose="020B0403050000020004" pitchFamily="34" charset="0"/>
              </a:rPr>
              <a:t>renovación</a:t>
            </a:r>
            <a:r>
              <a:rPr lang="es-CL" sz="2000" dirty="0">
                <a:latin typeface="+mj-lt"/>
                <a:ea typeface="Fira Sans Light" panose="020B0403050000020004" pitchFamily="34" charset="0"/>
              </a:rPr>
              <a:t> continua de todos los miembros del Cuerpo de Cristo. (</a:t>
            </a:r>
            <a:r>
              <a:rPr lang="es-CL" sz="2000" dirty="0" err="1">
                <a:latin typeface="+mj-lt"/>
                <a:ea typeface="Fira Sans Light" panose="020B0403050000020004" pitchFamily="34" charset="0"/>
              </a:rPr>
              <a:t>Vademécum</a:t>
            </a:r>
            <a:r>
              <a:rPr lang="es-CL" sz="2000" dirty="0">
                <a:latin typeface="+mj-lt"/>
                <a:ea typeface="Fira Sans Light" panose="020B0403050000020004" pitchFamily="34" charset="0"/>
              </a:rPr>
              <a:t>) </a:t>
            </a:r>
          </a:p>
          <a:p>
            <a:endParaRPr lang="es-CL" sz="2000" dirty="0">
              <a:latin typeface="+mj-lt"/>
              <a:ea typeface="Fira Sans Light" panose="020B0403050000020004" pitchFamily="34" charset="0"/>
            </a:endParaRPr>
          </a:p>
        </p:txBody>
      </p:sp>
      <p:sp>
        <p:nvSpPr>
          <p:cNvPr id="7" name="CuadroTexto 6">
            <a:extLst>
              <a:ext uri="{FF2B5EF4-FFF2-40B4-BE49-F238E27FC236}">
                <a16:creationId xmlns:a16="http://schemas.microsoft.com/office/drawing/2014/main" id="{FD41FDE5-0AB5-AE48-B677-4B45E09B148B}"/>
              </a:ext>
            </a:extLst>
          </p:cNvPr>
          <p:cNvSpPr txBox="1"/>
          <p:nvPr/>
        </p:nvSpPr>
        <p:spPr>
          <a:xfrm>
            <a:off x="1932213" y="351867"/>
            <a:ext cx="9495559" cy="461665"/>
          </a:xfrm>
          <a:prstGeom prst="rect">
            <a:avLst/>
          </a:prstGeom>
          <a:noFill/>
        </p:spPr>
        <p:txBody>
          <a:bodyPr wrap="square">
            <a:spAutoFit/>
          </a:bodyPr>
          <a:lstStyle/>
          <a:p>
            <a:r>
              <a:rPr lang="es-CL" sz="2400" b="1" dirty="0">
                <a:effectLst/>
                <a:latin typeface="OpenSans"/>
              </a:rPr>
              <a:t>CATEQUESIS / CONSEJO PASTORAL / ESTRUCTURAS / DINERO </a:t>
            </a:r>
            <a:endParaRPr lang="es-CL" sz="2400" dirty="0"/>
          </a:p>
        </p:txBody>
      </p:sp>
      <p:sp>
        <p:nvSpPr>
          <p:cNvPr id="9" name="Elipse 8">
            <a:extLst>
              <a:ext uri="{FF2B5EF4-FFF2-40B4-BE49-F238E27FC236}">
                <a16:creationId xmlns:a16="http://schemas.microsoft.com/office/drawing/2014/main" id="{E0611199-274A-2244-AEDE-21F6F15D7B52}"/>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uadroTexto 9">
            <a:extLst>
              <a:ext uri="{FF2B5EF4-FFF2-40B4-BE49-F238E27FC236}">
                <a16:creationId xmlns:a16="http://schemas.microsoft.com/office/drawing/2014/main" id="{7C224B26-1D5A-444C-8F91-AEE1D1F00614}"/>
              </a:ext>
            </a:extLst>
          </p:cNvPr>
          <p:cNvSpPr txBox="1"/>
          <p:nvPr/>
        </p:nvSpPr>
        <p:spPr>
          <a:xfrm>
            <a:off x="965478" y="253548"/>
            <a:ext cx="463463" cy="707886"/>
          </a:xfrm>
          <a:prstGeom prst="rect">
            <a:avLst/>
          </a:prstGeom>
          <a:noFill/>
        </p:spPr>
        <p:txBody>
          <a:bodyPr wrap="square" rtlCol="0">
            <a:spAutoFit/>
          </a:bodyPr>
          <a:lstStyle/>
          <a:p>
            <a:r>
              <a:rPr lang="es-CL" sz="4000" dirty="0">
                <a:latin typeface="TrashHand" pitchFamily="2" charset="0"/>
              </a:rPr>
              <a:t>5</a:t>
            </a:r>
          </a:p>
        </p:txBody>
      </p:sp>
      <p:pic>
        <p:nvPicPr>
          <p:cNvPr id="11" name="Imagen 10">
            <a:extLst>
              <a:ext uri="{FF2B5EF4-FFF2-40B4-BE49-F238E27FC236}">
                <a16:creationId xmlns:a16="http://schemas.microsoft.com/office/drawing/2014/main" id="{1238D10C-074A-634C-8178-A8783451417C}"/>
              </a:ext>
            </a:extLst>
          </p:cNvPr>
          <p:cNvPicPr>
            <a:picLocks noChangeAspect="1"/>
          </p:cNvPicPr>
          <p:nvPr/>
        </p:nvPicPr>
        <p:blipFill>
          <a:blip r:embed="rId2"/>
          <a:stretch>
            <a:fillRect/>
          </a:stretch>
        </p:blipFill>
        <p:spPr>
          <a:xfrm>
            <a:off x="9889926" y="3987800"/>
            <a:ext cx="2273300" cy="2006600"/>
          </a:xfrm>
          <a:prstGeom prst="rect">
            <a:avLst/>
          </a:prstGeom>
        </p:spPr>
      </p:pic>
      <p:sp>
        <p:nvSpPr>
          <p:cNvPr id="12" name="Flecha izquierda 11">
            <a:hlinkClick r:id="rId3" action="ppaction://hlinksldjump"/>
            <a:extLst>
              <a:ext uri="{FF2B5EF4-FFF2-40B4-BE49-F238E27FC236}">
                <a16:creationId xmlns:a16="http://schemas.microsoft.com/office/drawing/2014/main" id="{82C9B06A-16AD-BB4E-AF0B-019B865456DF}"/>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pic>
        <p:nvPicPr>
          <p:cNvPr id="13" name="Imagen 12">
            <a:hlinkClick r:id="rId4" action="ppaction://hlinksldjump"/>
            <a:extLst>
              <a:ext uri="{FF2B5EF4-FFF2-40B4-BE49-F238E27FC236}">
                <a16:creationId xmlns:a16="http://schemas.microsoft.com/office/drawing/2014/main" id="{08C4CF00-AD71-184D-A204-F5FDE1C1A21D}"/>
              </a:ext>
            </a:extLst>
          </p:cNvPr>
          <p:cNvPicPr>
            <a:picLocks noChangeAspect="1"/>
          </p:cNvPicPr>
          <p:nvPr/>
        </p:nvPicPr>
        <p:blipFill>
          <a:blip r:embed="rId5"/>
          <a:stretch>
            <a:fillRect/>
          </a:stretch>
        </p:blipFill>
        <p:spPr>
          <a:xfrm>
            <a:off x="9978826" y="5994400"/>
            <a:ext cx="2184400" cy="863600"/>
          </a:xfrm>
          <a:prstGeom prst="rect">
            <a:avLst/>
          </a:prstGeom>
        </p:spPr>
      </p:pic>
    </p:spTree>
    <p:extLst>
      <p:ext uri="{BB962C8B-B14F-4D97-AF65-F5344CB8AC3E}">
        <p14:creationId xmlns:p14="http://schemas.microsoft.com/office/powerpoint/2010/main" val="7632700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0D8FBBA-997D-1E42-8099-E96C7FDE05AB}"/>
              </a:ext>
            </a:extLst>
          </p:cNvPr>
          <p:cNvSpPr txBox="1"/>
          <p:nvPr/>
        </p:nvSpPr>
        <p:spPr>
          <a:xfrm>
            <a:off x="1887329" y="340714"/>
            <a:ext cx="8954841" cy="830997"/>
          </a:xfrm>
          <a:prstGeom prst="rect">
            <a:avLst/>
          </a:prstGeom>
          <a:noFill/>
        </p:spPr>
        <p:txBody>
          <a:bodyPr wrap="square">
            <a:spAutoFit/>
          </a:bodyPr>
          <a:lstStyle/>
          <a:p>
            <a:r>
              <a:rPr lang="es-CL" sz="2400" b="1" dirty="0">
                <a:effectLst/>
                <a:latin typeface="OpenSans"/>
              </a:rPr>
              <a:t>ADULTEZ / CAMBIO / EMPODERAMIENTO / INERCIA </a:t>
            </a:r>
          </a:p>
          <a:p>
            <a:r>
              <a:rPr lang="es-CL" sz="2400" b="1" dirty="0">
                <a:effectLst/>
                <a:latin typeface="OpenSans"/>
              </a:rPr>
              <a:t>LIBERTAD / VALENTÍA </a:t>
            </a:r>
            <a:endParaRPr lang="es-CL" sz="2400" dirty="0"/>
          </a:p>
        </p:txBody>
      </p:sp>
      <p:sp>
        <p:nvSpPr>
          <p:cNvPr id="7" name="CuadroTexto 6">
            <a:extLst>
              <a:ext uri="{FF2B5EF4-FFF2-40B4-BE49-F238E27FC236}">
                <a16:creationId xmlns:a16="http://schemas.microsoft.com/office/drawing/2014/main" id="{AAF04B5C-DF59-A549-855B-F147E652E83D}"/>
              </a:ext>
            </a:extLst>
          </p:cNvPr>
          <p:cNvSpPr txBox="1"/>
          <p:nvPr/>
        </p:nvSpPr>
        <p:spPr>
          <a:xfrm>
            <a:off x="1887329" y="1289957"/>
            <a:ext cx="8954841" cy="4180114"/>
          </a:xfrm>
          <a:prstGeom prst="rect">
            <a:avLst/>
          </a:prstGeom>
          <a:noFill/>
        </p:spPr>
        <p:txBody>
          <a:bodyPr wrap="square">
            <a:spAutoFit/>
          </a:bodyPr>
          <a:lstStyle/>
          <a:p>
            <a:r>
              <a:rPr lang="es-CL" sz="2000" dirty="0">
                <a:effectLst/>
                <a:latin typeface="+mj-lt"/>
                <a:ea typeface="Fira Sans Light" panose="020B0403050000020004" pitchFamily="34" charset="0"/>
              </a:rPr>
              <a:t>El “mea culpa” delante a tantos errores </a:t>
            </a:r>
            <a:r>
              <a:rPr lang="es-CL" sz="2000" dirty="0" err="1">
                <a:effectLst/>
                <a:latin typeface="+mj-lt"/>
                <a:ea typeface="Fira Sans Light" panose="020B0403050000020004" pitchFamily="34" charset="0"/>
              </a:rPr>
              <a:t>históricos</a:t>
            </a:r>
            <a:r>
              <a:rPr lang="es-CL" sz="2000" dirty="0">
                <a:effectLst/>
                <a:latin typeface="+mj-lt"/>
                <a:ea typeface="Fira Sans Light" panose="020B0403050000020004" pitchFamily="34" charset="0"/>
              </a:rPr>
              <a:t> del pasado lo hemos hecho </a:t>
            </a:r>
            <a:r>
              <a:rPr lang="es-CL" sz="2000" dirty="0" err="1">
                <a:effectLst/>
                <a:latin typeface="+mj-lt"/>
                <a:ea typeface="Fira Sans Light" panose="020B0403050000020004" pitchFamily="34" charset="0"/>
              </a:rPr>
              <a:t>más</a:t>
            </a:r>
            <a:r>
              <a:rPr lang="es-CL" sz="2000" dirty="0">
                <a:effectLst/>
                <a:latin typeface="+mj-lt"/>
                <a:ea typeface="Fira Sans Light" panose="020B0403050000020004" pitchFamily="34" charset="0"/>
              </a:rPr>
              <a:t> de una vez ante muchas situaciones aunque personalmente no hayamos participado en esa coyuntura </a:t>
            </a:r>
            <a:r>
              <a:rPr lang="es-CL" sz="2000" dirty="0" err="1">
                <a:effectLst/>
                <a:latin typeface="+mj-lt"/>
                <a:ea typeface="Fira Sans Light" panose="020B0403050000020004" pitchFamily="34" charset="0"/>
              </a:rPr>
              <a:t>histórica</a:t>
            </a:r>
            <a:r>
              <a:rPr lang="es-CL" sz="2000" dirty="0">
                <a:effectLst/>
                <a:latin typeface="+mj-lt"/>
                <a:ea typeface="Fira Sans Light" panose="020B0403050000020004" pitchFamily="34" charset="0"/>
              </a:rPr>
              <a:t>. Y esta misma actitud es la que se nos pide hoy. Se nos </a:t>
            </a:r>
            <a:r>
              <a:rPr lang="es-CL" sz="2000" dirty="0">
                <a:latin typeface="+mj-lt"/>
                <a:ea typeface="Fira Sans Light" panose="020B0403050000020004" pitchFamily="34" charset="0"/>
              </a:rPr>
              <a:t>pide una reforma, que –en este caso– no consiste en palabras sino en actitudes que tengan el coraje de ponerse en crisis, de asumir la realidad sea cual sea la consecuencia. Y toda reforma comienza por sí mismo. La reforma en la Iglesia la han hecho hombres y mujeres que no tuvieron miedo de entrar en crisis y dejarse reformar a sí mismos por el </a:t>
            </a:r>
            <a:r>
              <a:rPr lang="es-CL" sz="2000" dirty="0" err="1">
                <a:latin typeface="+mj-lt"/>
                <a:ea typeface="Fira Sans Light" panose="020B0403050000020004" pitchFamily="34" charset="0"/>
              </a:rPr>
              <a:t>Señor</a:t>
            </a:r>
            <a:r>
              <a:rPr lang="es-CL" sz="2000" dirty="0">
                <a:latin typeface="+mj-lt"/>
                <a:ea typeface="Fira Sans Light" panose="020B0403050000020004" pitchFamily="34" charset="0"/>
              </a:rPr>
              <a:t>. Es el </a:t>
            </a:r>
            <a:r>
              <a:rPr lang="es-CL" sz="2000" dirty="0" err="1">
                <a:latin typeface="+mj-lt"/>
                <a:ea typeface="Fira Sans Light" panose="020B0403050000020004" pitchFamily="34" charset="0"/>
              </a:rPr>
              <a:t>único</a:t>
            </a:r>
            <a:r>
              <a:rPr lang="es-CL" sz="2000" dirty="0">
                <a:latin typeface="+mj-lt"/>
                <a:ea typeface="Fira Sans Light" panose="020B0403050000020004" pitchFamily="34" charset="0"/>
              </a:rPr>
              <a:t> camino, de lo contrario no seremos </a:t>
            </a:r>
            <a:r>
              <a:rPr lang="es-CL" sz="2000" dirty="0" err="1">
                <a:latin typeface="+mj-lt"/>
                <a:ea typeface="Fira Sans Light" panose="020B0403050000020004" pitchFamily="34" charset="0"/>
              </a:rPr>
              <a:t>más</a:t>
            </a:r>
            <a:r>
              <a:rPr lang="es-CL" sz="2000" dirty="0">
                <a:latin typeface="+mj-lt"/>
                <a:ea typeface="Fira Sans Light" panose="020B0403050000020004" pitchFamily="34" charset="0"/>
              </a:rPr>
              <a:t> que “</a:t>
            </a:r>
            <a:r>
              <a:rPr lang="es-CL" sz="2000" dirty="0" err="1">
                <a:latin typeface="+mj-lt"/>
                <a:ea typeface="Fira Sans Light" panose="020B0403050000020004" pitchFamily="34" charset="0"/>
              </a:rPr>
              <a:t>ideólogos</a:t>
            </a:r>
            <a:r>
              <a:rPr lang="es-CL" sz="2000" dirty="0">
                <a:latin typeface="+mj-lt"/>
                <a:ea typeface="Fira Sans Light" panose="020B0403050000020004" pitchFamily="34" charset="0"/>
              </a:rPr>
              <a:t> de reformas” que no ponen en juego la propia carne. </a:t>
            </a:r>
          </a:p>
          <a:p>
            <a:endParaRPr lang="es-CL" sz="2000" dirty="0">
              <a:latin typeface="+mj-lt"/>
              <a:ea typeface="Fira Sans Light" panose="020B0403050000020004" pitchFamily="34" charset="0"/>
            </a:endParaRPr>
          </a:p>
          <a:p>
            <a:r>
              <a:rPr lang="es-CL" sz="2000" dirty="0">
                <a:latin typeface="+mj-lt"/>
                <a:ea typeface="Fira Sans Light" panose="020B0403050000020004" pitchFamily="34" charset="0"/>
              </a:rPr>
              <a:t>El </a:t>
            </a:r>
            <a:r>
              <a:rPr lang="es-CL" sz="2000" dirty="0" err="1">
                <a:latin typeface="+mj-lt"/>
                <a:ea typeface="Fira Sans Light" panose="020B0403050000020004" pitchFamily="34" charset="0"/>
              </a:rPr>
              <a:t>Señor</a:t>
            </a:r>
            <a:r>
              <a:rPr lang="es-CL" sz="2000" dirty="0">
                <a:latin typeface="+mj-lt"/>
                <a:ea typeface="Fira Sans Light" panose="020B0403050000020004" pitchFamily="34" charset="0"/>
              </a:rPr>
              <a:t> no aceptó nunca hacer “la reforma” (</a:t>
            </a:r>
            <a:r>
              <a:rPr lang="es-CL" sz="2000" dirty="0" err="1">
                <a:latin typeface="+mj-lt"/>
                <a:ea typeface="Fira Sans Light" panose="020B0403050000020004" pitchFamily="34" charset="0"/>
              </a:rPr>
              <a:t>permítaseme</a:t>
            </a:r>
            <a:r>
              <a:rPr lang="es-CL" sz="2000" dirty="0">
                <a:latin typeface="+mj-lt"/>
                <a:ea typeface="Fira Sans Light" panose="020B0403050000020004" pitchFamily="34" charset="0"/>
              </a:rPr>
              <a:t> la </a:t>
            </a:r>
            <a:r>
              <a:rPr lang="es-CL" sz="2000" dirty="0" err="1">
                <a:latin typeface="+mj-lt"/>
                <a:ea typeface="Fira Sans Light" panose="020B0403050000020004" pitchFamily="34" charset="0"/>
              </a:rPr>
              <a:t>expresión</a:t>
            </a:r>
            <a:r>
              <a:rPr lang="es-CL" sz="2000" dirty="0">
                <a:latin typeface="+mj-lt"/>
                <a:ea typeface="Fira Sans Light" panose="020B0403050000020004" pitchFamily="34" charset="0"/>
              </a:rPr>
              <a:t>) ni con el proyecto fariseo o el saduceo o el zelote o el esenio. Sino que la hizo con su vida, con su historia, con su carne en la cruz. </a:t>
            </a:r>
          </a:p>
        </p:txBody>
      </p:sp>
      <p:sp>
        <p:nvSpPr>
          <p:cNvPr id="8" name="Elipse 7">
            <a:extLst>
              <a:ext uri="{FF2B5EF4-FFF2-40B4-BE49-F238E27FC236}">
                <a16:creationId xmlns:a16="http://schemas.microsoft.com/office/drawing/2014/main" id="{90865772-F6FC-A241-A180-06BCD78F617A}"/>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C7918729-05B0-BD40-9E5F-5EBC0C68FA3D}"/>
              </a:ext>
            </a:extLst>
          </p:cNvPr>
          <p:cNvSpPr txBox="1"/>
          <p:nvPr/>
        </p:nvSpPr>
        <p:spPr>
          <a:xfrm>
            <a:off x="965478" y="269877"/>
            <a:ext cx="463463" cy="707886"/>
          </a:xfrm>
          <a:prstGeom prst="rect">
            <a:avLst/>
          </a:prstGeom>
          <a:noFill/>
        </p:spPr>
        <p:txBody>
          <a:bodyPr wrap="square" rtlCol="0">
            <a:spAutoFit/>
          </a:bodyPr>
          <a:lstStyle/>
          <a:p>
            <a:r>
              <a:rPr lang="es-CL" sz="4000" dirty="0">
                <a:latin typeface="TrashHand" pitchFamily="2" charset="0"/>
              </a:rPr>
              <a:t>6</a:t>
            </a:r>
          </a:p>
        </p:txBody>
      </p:sp>
      <p:pic>
        <p:nvPicPr>
          <p:cNvPr id="10" name="Gráfico 9" descr="Back con relleno sólido">
            <a:hlinkClick r:id="rId2" action="ppaction://hlinksldjump"/>
            <a:extLst>
              <a:ext uri="{FF2B5EF4-FFF2-40B4-BE49-F238E27FC236}">
                <a16:creationId xmlns:a16="http://schemas.microsoft.com/office/drawing/2014/main" id="{9B178BBE-D7D0-1147-AA0E-F85FBE8F37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2778" y="5952995"/>
            <a:ext cx="914400" cy="914400"/>
          </a:xfrm>
          <a:prstGeom prst="rect">
            <a:avLst/>
          </a:prstGeom>
        </p:spPr>
      </p:pic>
      <p:sp>
        <p:nvSpPr>
          <p:cNvPr id="11" name="Flecha izquierda 10">
            <a:hlinkClick r:id="rId5" action="ppaction://hlinksldjump"/>
            <a:extLst>
              <a:ext uri="{FF2B5EF4-FFF2-40B4-BE49-F238E27FC236}">
                <a16:creationId xmlns:a16="http://schemas.microsoft.com/office/drawing/2014/main" id="{E7A98DB1-FD7A-2746-B120-952C60368AF0}"/>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spTree>
    <p:extLst>
      <p:ext uri="{BB962C8B-B14F-4D97-AF65-F5344CB8AC3E}">
        <p14:creationId xmlns:p14="http://schemas.microsoft.com/office/powerpoint/2010/main" val="3568800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AF04B5C-DF59-A549-855B-F147E652E83D}"/>
              </a:ext>
            </a:extLst>
          </p:cNvPr>
          <p:cNvSpPr txBox="1"/>
          <p:nvPr/>
        </p:nvSpPr>
        <p:spPr>
          <a:xfrm>
            <a:off x="1887329" y="1551213"/>
            <a:ext cx="8285371" cy="3494316"/>
          </a:xfrm>
          <a:prstGeom prst="rect">
            <a:avLst/>
          </a:prstGeom>
          <a:noFill/>
        </p:spPr>
        <p:txBody>
          <a:bodyPr wrap="square">
            <a:spAutoFit/>
          </a:bodyPr>
          <a:lstStyle/>
          <a:p>
            <a:r>
              <a:rPr lang="es-CL" sz="2000" dirty="0">
                <a:latin typeface="+mj-lt"/>
                <a:ea typeface="Fira Sans Light" panose="020B0403050000020004" pitchFamily="34" charset="0"/>
              </a:rPr>
              <a:t>Estamos llamados a abandonar actitudes de autocomplacencia y comodidad que nos llevan a tomar decisiones </a:t>
            </a:r>
            <a:r>
              <a:rPr lang="es-CL" sz="2000" dirty="0" err="1">
                <a:latin typeface="+mj-lt"/>
                <a:ea typeface="Fira Sans Light" panose="020B0403050000020004" pitchFamily="34" charset="0"/>
              </a:rPr>
              <a:t>basándonos</a:t>
            </a:r>
            <a:r>
              <a:rPr lang="es-CL" sz="2000" dirty="0">
                <a:latin typeface="+mj-lt"/>
                <a:ea typeface="Fira Sans Light" panose="020B0403050000020004" pitchFamily="34" charset="0"/>
              </a:rPr>
              <a:t> </a:t>
            </a:r>
            <a:r>
              <a:rPr lang="es-CL" sz="2000" dirty="0" err="1">
                <a:latin typeface="+mj-lt"/>
                <a:ea typeface="Fira Sans Light" panose="020B0403050000020004" pitchFamily="34" charset="0"/>
              </a:rPr>
              <a:t>únicamente</a:t>
            </a:r>
            <a:r>
              <a:rPr lang="es-CL" sz="2000" dirty="0">
                <a:latin typeface="+mj-lt"/>
                <a:ea typeface="Fira Sans Light" panose="020B0403050000020004" pitchFamily="34" charset="0"/>
              </a:rPr>
              <a:t> en </a:t>
            </a:r>
            <a:r>
              <a:rPr lang="es-CL" sz="2000" dirty="0" err="1">
                <a:latin typeface="+mj-lt"/>
                <a:ea typeface="Fira Sans Light" panose="020B0403050000020004" pitchFamily="34" charset="0"/>
              </a:rPr>
              <a:t>cómo</a:t>
            </a:r>
            <a:r>
              <a:rPr lang="es-CL" sz="2000" dirty="0">
                <a:latin typeface="+mj-lt"/>
                <a:ea typeface="Fira Sans Light" panose="020B0403050000020004" pitchFamily="34" charset="0"/>
              </a:rPr>
              <a:t> se han hecho las cosas en el pasado. (Carta del papa Francisco al Cardenal </a:t>
            </a:r>
            <a:r>
              <a:rPr lang="es-CL" sz="2000" dirty="0" err="1">
                <a:latin typeface="+mj-lt"/>
                <a:ea typeface="Fira Sans Light" panose="020B0403050000020004" pitchFamily="34" charset="0"/>
              </a:rPr>
              <a:t>Reinhard</a:t>
            </a:r>
            <a:r>
              <a:rPr lang="es-CL" sz="2000" dirty="0">
                <a:latin typeface="+mj-lt"/>
                <a:ea typeface="Fira Sans Light" panose="020B0403050000020004" pitchFamily="34" charset="0"/>
              </a:rPr>
              <a:t> Marx). </a:t>
            </a:r>
          </a:p>
          <a:p>
            <a:endParaRPr lang="es-CL" sz="2000" dirty="0">
              <a:latin typeface="+mj-lt"/>
              <a:ea typeface="Fira Sans Light" panose="020B0403050000020004" pitchFamily="34" charset="0"/>
            </a:endParaRPr>
          </a:p>
          <a:p>
            <a:r>
              <a:rPr lang="es-CL" sz="2000" dirty="0">
                <a:latin typeface="+mj-lt"/>
                <a:ea typeface="Fira Sans Light" panose="020B0403050000020004" pitchFamily="34" charset="0"/>
              </a:rPr>
              <a:t>La Iglesia es el Cuerpo de Cristo enriquecido por diferentes carismas, donde cada miembro tiene un rol </a:t>
            </a:r>
            <a:r>
              <a:rPr lang="es-CL" sz="2000" dirty="0" err="1">
                <a:latin typeface="+mj-lt"/>
                <a:ea typeface="Fira Sans Light" panose="020B0403050000020004" pitchFamily="34" charset="0"/>
              </a:rPr>
              <a:t>único</a:t>
            </a:r>
            <a:r>
              <a:rPr lang="es-CL" sz="2000" dirty="0">
                <a:latin typeface="+mj-lt"/>
                <a:ea typeface="Fira Sans Light" panose="020B0403050000020004" pitchFamily="34" charset="0"/>
              </a:rPr>
              <a:t> que </a:t>
            </a:r>
            <a:r>
              <a:rPr lang="es-CL" sz="2000" dirty="0" err="1">
                <a:latin typeface="+mj-lt"/>
                <a:ea typeface="Fira Sans Light" panose="020B0403050000020004" pitchFamily="34" charset="0"/>
              </a:rPr>
              <a:t>desempeñar</a:t>
            </a:r>
            <a:r>
              <a:rPr lang="es-CL" sz="2000" dirty="0">
                <a:latin typeface="+mj-lt"/>
                <a:ea typeface="Fira Sans Light" panose="020B0403050000020004" pitchFamily="34" charset="0"/>
              </a:rPr>
              <a:t>. Todos somos interdependientes los unos de los otros y todos compartimos una misma dignidad dentro del santo Pueblo de Dios. A imagen de Cristo, el verdadero poder es el servicio. (</a:t>
            </a:r>
            <a:r>
              <a:rPr lang="es-CL" sz="2000" dirty="0" err="1">
                <a:latin typeface="+mj-lt"/>
                <a:ea typeface="Fira Sans Light" panose="020B0403050000020004" pitchFamily="34" charset="0"/>
              </a:rPr>
              <a:t>Vademécum</a:t>
            </a:r>
            <a:r>
              <a:rPr lang="es-CL" sz="2000" dirty="0">
                <a:latin typeface="+mj-lt"/>
                <a:ea typeface="Fira Sans Light" panose="020B0403050000020004" pitchFamily="34" charset="0"/>
              </a:rPr>
              <a:t>) </a:t>
            </a:r>
          </a:p>
          <a:p>
            <a:endParaRPr lang="es-CL" sz="2000" dirty="0">
              <a:latin typeface="+mj-lt"/>
              <a:ea typeface="Fira Sans Light" panose="020B0403050000020004" pitchFamily="34" charset="0"/>
            </a:endParaRPr>
          </a:p>
        </p:txBody>
      </p:sp>
      <p:sp>
        <p:nvSpPr>
          <p:cNvPr id="10" name="CuadroTexto 9">
            <a:extLst>
              <a:ext uri="{FF2B5EF4-FFF2-40B4-BE49-F238E27FC236}">
                <a16:creationId xmlns:a16="http://schemas.microsoft.com/office/drawing/2014/main" id="{8E01C855-AE9B-2A44-9643-7B9B97A0557C}"/>
              </a:ext>
            </a:extLst>
          </p:cNvPr>
          <p:cNvSpPr txBox="1"/>
          <p:nvPr/>
        </p:nvSpPr>
        <p:spPr>
          <a:xfrm>
            <a:off x="1887329" y="340714"/>
            <a:ext cx="8954841" cy="830997"/>
          </a:xfrm>
          <a:prstGeom prst="rect">
            <a:avLst/>
          </a:prstGeom>
          <a:noFill/>
        </p:spPr>
        <p:txBody>
          <a:bodyPr wrap="square">
            <a:spAutoFit/>
          </a:bodyPr>
          <a:lstStyle/>
          <a:p>
            <a:r>
              <a:rPr lang="es-CL" sz="2400" b="1" dirty="0">
                <a:effectLst/>
                <a:latin typeface="OpenSans"/>
              </a:rPr>
              <a:t>ADULTEZ / CAMBIO / EMPODERAMIENTO / INERCIA </a:t>
            </a:r>
          </a:p>
          <a:p>
            <a:r>
              <a:rPr lang="es-CL" sz="2400" b="1" dirty="0">
                <a:effectLst/>
                <a:latin typeface="OpenSans"/>
              </a:rPr>
              <a:t>LIBERTAD / VALENTÍA </a:t>
            </a:r>
            <a:endParaRPr lang="es-CL" sz="2400" dirty="0"/>
          </a:p>
        </p:txBody>
      </p:sp>
      <p:sp>
        <p:nvSpPr>
          <p:cNvPr id="11" name="Elipse 10">
            <a:extLst>
              <a:ext uri="{FF2B5EF4-FFF2-40B4-BE49-F238E27FC236}">
                <a16:creationId xmlns:a16="http://schemas.microsoft.com/office/drawing/2014/main" id="{4E108FFC-6C20-FE47-BC10-E9A53FE9FC89}"/>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8434CE06-919A-4D48-B784-FD9E07C49EA6}"/>
              </a:ext>
            </a:extLst>
          </p:cNvPr>
          <p:cNvSpPr txBox="1"/>
          <p:nvPr/>
        </p:nvSpPr>
        <p:spPr>
          <a:xfrm>
            <a:off x="965478" y="269877"/>
            <a:ext cx="463463" cy="707886"/>
          </a:xfrm>
          <a:prstGeom prst="rect">
            <a:avLst/>
          </a:prstGeom>
          <a:noFill/>
        </p:spPr>
        <p:txBody>
          <a:bodyPr wrap="square" rtlCol="0">
            <a:spAutoFit/>
          </a:bodyPr>
          <a:lstStyle/>
          <a:p>
            <a:r>
              <a:rPr lang="es-CL" sz="4000" dirty="0">
                <a:latin typeface="TrashHand" pitchFamily="2" charset="0"/>
              </a:rPr>
              <a:t>6</a:t>
            </a:r>
          </a:p>
        </p:txBody>
      </p:sp>
      <p:pic>
        <p:nvPicPr>
          <p:cNvPr id="8" name="Imagen 7">
            <a:extLst>
              <a:ext uri="{FF2B5EF4-FFF2-40B4-BE49-F238E27FC236}">
                <a16:creationId xmlns:a16="http://schemas.microsoft.com/office/drawing/2014/main" id="{A00F355F-D678-7F48-81AD-5C8A858D9FFA}"/>
              </a:ext>
            </a:extLst>
          </p:cNvPr>
          <p:cNvPicPr>
            <a:picLocks noChangeAspect="1"/>
          </p:cNvPicPr>
          <p:nvPr/>
        </p:nvPicPr>
        <p:blipFill>
          <a:blip r:embed="rId2"/>
          <a:stretch>
            <a:fillRect/>
          </a:stretch>
        </p:blipFill>
        <p:spPr>
          <a:xfrm>
            <a:off x="9889926" y="3987800"/>
            <a:ext cx="2273300" cy="2006600"/>
          </a:xfrm>
          <a:prstGeom prst="rect">
            <a:avLst/>
          </a:prstGeom>
        </p:spPr>
      </p:pic>
      <p:sp>
        <p:nvSpPr>
          <p:cNvPr id="9" name="Flecha izquierda 8">
            <a:hlinkClick r:id="rId3" action="ppaction://hlinksldjump"/>
            <a:extLst>
              <a:ext uri="{FF2B5EF4-FFF2-40B4-BE49-F238E27FC236}">
                <a16:creationId xmlns:a16="http://schemas.microsoft.com/office/drawing/2014/main" id="{6102E00E-5ED3-9341-9DC8-395CA1F7CADF}"/>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pic>
        <p:nvPicPr>
          <p:cNvPr id="13" name="Imagen 12">
            <a:hlinkClick r:id="rId4" action="ppaction://hlinksldjump"/>
            <a:extLst>
              <a:ext uri="{FF2B5EF4-FFF2-40B4-BE49-F238E27FC236}">
                <a16:creationId xmlns:a16="http://schemas.microsoft.com/office/drawing/2014/main" id="{4D0AD03D-CB7B-3841-8D3C-711CD1C84475}"/>
              </a:ext>
            </a:extLst>
          </p:cNvPr>
          <p:cNvPicPr>
            <a:picLocks noChangeAspect="1"/>
          </p:cNvPicPr>
          <p:nvPr/>
        </p:nvPicPr>
        <p:blipFill>
          <a:blip r:embed="rId5"/>
          <a:stretch>
            <a:fillRect/>
          </a:stretch>
        </p:blipFill>
        <p:spPr>
          <a:xfrm>
            <a:off x="9978826" y="5994400"/>
            <a:ext cx="2184400" cy="863600"/>
          </a:xfrm>
          <a:prstGeom prst="rect">
            <a:avLst/>
          </a:prstGeom>
        </p:spPr>
      </p:pic>
    </p:spTree>
    <p:extLst>
      <p:ext uri="{BB962C8B-B14F-4D97-AF65-F5344CB8AC3E}">
        <p14:creationId xmlns:p14="http://schemas.microsoft.com/office/powerpoint/2010/main" val="23963842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72981E00-C4AA-A847-886F-46B10A68F461}"/>
              </a:ext>
            </a:extLst>
          </p:cNvPr>
          <p:cNvPicPr>
            <a:picLocks noChangeAspect="1"/>
          </p:cNvPicPr>
          <p:nvPr/>
        </p:nvPicPr>
        <p:blipFill>
          <a:blip r:embed="rId2"/>
          <a:stretch>
            <a:fillRect/>
          </a:stretch>
        </p:blipFill>
        <p:spPr>
          <a:xfrm>
            <a:off x="9889926" y="3987800"/>
            <a:ext cx="2273300" cy="2006600"/>
          </a:xfrm>
          <a:prstGeom prst="rect">
            <a:avLst/>
          </a:prstGeom>
        </p:spPr>
      </p:pic>
      <p:sp>
        <p:nvSpPr>
          <p:cNvPr id="5" name="CuadroTexto 4">
            <a:extLst>
              <a:ext uri="{FF2B5EF4-FFF2-40B4-BE49-F238E27FC236}">
                <a16:creationId xmlns:a16="http://schemas.microsoft.com/office/drawing/2014/main" id="{6E802EEF-5148-D842-AB90-14E5E65F9384}"/>
              </a:ext>
            </a:extLst>
          </p:cNvPr>
          <p:cNvSpPr txBox="1"/>
          <p:nvPr/>
        </p:nvSpPr>
        <p:spPr>
          <a:xfrm>
            <a:off x="1875122" y="269877"/>
            <a:ext cx="6860663" cy="830997"/>
          </a:xfrm>
          <a:prstGeom prst="rect">
            <a:avLst/>
          </a:prstGeom>
          <a:noFill/>
        </p:spPr>
        <p:txBody>
          <a:bodyPr wrap="square">
            <a:spAutoFit/>
          </a:bodyPr>
          <a:lstStyle/>
          <a:p>
            <a:r>
              <a:rPr lang="es-CL" sz="2400" b="1" dirty="0">
                <a:effectLst/>
                <a:latin typeface="OpenSans"/>
              </a:rPr>
              <a:t>DESCONEXIÓN / FE / LIDERAZGO / MISIÓN SACERDOTES / SEMINARISTAS </a:t>
            </a:r>
            <a:endParaRPr lang="es-CL" sz="2400" dirty="0"/>
          </a:p>
        </p:txBody>
      </p:sp>
      <p:sp>
        <p:nvSpPr>
          <p:cNvPr id="7" name="CuadroTexto 6">
            <a:extLst>
              <a:ext uri="{FF2B5EF4-FFF2-40B4-BE49-F238E27FC236}">
                <a16:creationId xmlns:a16="http://schemas.microsoft.com/office/drawing/2014/main" id="{D602AF19-BE5C-0A4D-9E96-F1024EB402EB}"/>
              </a:ext>
            </a:extLst>
          </p:cNvPr>
          <p:cNvSpPr txBox="1"/>
          <p:nvPr/>
        </p:nvSpPr>
        <p:spPr>
          <a:xfrm>
            <a:off x="1875122" y="1228397"/>
            <a:ext cx="7986740" cy="4401205"/>
          </a:xfrm>
          <a:prstGeom prst="rect">
            <a:avLst/>
          </a:prstGeom>
          <a:noFill/>
        </p:spPr>
        <p:txBody>
          <a:bodyPr wrap="square">
            <a:spAutoFit/>
          </a:bodyPr>
          <a:lstStyle/>
          <a:p>
            <a:r>
              <a:rPr lang="es-CL" sz="2000" dirty="0">
                <a:effectLst/>
                <a:latin typeface="+mj-lt"/>
                <a:ea typeface="Fira Sans Light" panose="020B0403050000020004" pitchFamily="34" charset="0"/>
              </a:rPr>
              <a:t>Los seminarios deben poner el </a:t>
            </a:r>
            <a:r>
              <a:rPr lang="es-CL" sz="2000" dirty="0" err="1">
                <a:effectLst/>
                <a:latin typeface="+mj-lt"/>
                <a:ea typeface="Fira Sans Light" panose="020B0403050000020004" pitchFamily="34" charset="0"/>
              </a:rPr>
              <a:t>énfasis</a:t>
            </a:r>
            <a:r>
              <a:rPr lang="es-CL" sz="2000" dirty="0">
                <a:effectLst/>
                <a:latin typeface="+mj-lt"/>
                <a:ea typeface="Fira Sans Light" panose="020B0403050000020004" pitchFamily="34" charset="0"/>
              </a:rPr>
              <a:t> en que los futuros sacerdotes sean capaces de servir al santo Pueblo fiel de Dios, reconociendo la diversidad de culturas y renunciando a la </a:t>
            </a:r>
            <a:r>
              <a:rPr lang="es-CL" sz="2000" dirty="0" err="1">
                <a:effectLst/>
                <a:latin typeface="+mj-lt"/>
                <a:ea typeface="Fira Sans Light" panose="020B0403050000020004" pitchFamily="34" charset="0"/>
              </a:rPr>
              <a:t>tentación</a:t>
            </a:r>
            <a:r>
              <a:rPr lang="es-CL" sz="2000" dirty="0">
                <a:effectLst/>
                <a:latin typeface="+mj-lt"/>
                <a:ea typeface="Fira Sans Light" panose="020B0403050000020004" pitchFamily="34" charset="0"/>
              </a:rPr>
              <a:t> de cualquier forma de clericalismo. El sacerdote es ministro de Jesucristo: protagonista que se hace presente en todo el Pueblo de Dios. Los sacerdotes del </a:t>
            </a:r>
            <a:r>
              <a:rPr lang="es-CL" sz="2000" dirty="0" err="1">
                <a:effectLst/>
                <a:latin typeface="+mj-lt"/>
                <a:ea typeface="Fira Sans Light" panose="020B0403050000020004" pitchFamily="34" charset="0"/>
              </a:rPr>
              <a:t>mañana</a:t>
            </a:r>
            <a:r>
              <a:rPr lang="es-CL" sz="2000" dirty="0">
                <a:effectLst/>
                <a:latin typeface="+mj-lt"/>
                <a:ea typeface="Fira Sans Light" panose="020B0403050000020004" pitchFamily="34" charset="0"/>
              </a:rPr>
              <a:t> deben formarse mirando al </a:t>
            </a:r>
            <a:r>
              <a:rPr lang="es-CL" sz="2000" dirty="0" err="1">
                <a:effectLst/>
                <a:latin typeface="+mj-lt"/>
                <a:ea typeface="Fira Sans Light" panose="020B0403050000020004" pitchFamily="34" charset="0"/>
              </a:rPr>
              <a:t>mañana</a:t>
            </a:r>
            <a:r>
              <a:rPr lang="es-CL" sz="2000" dirty="0">
                <a:effectLst/>
                <a:latin typeface="+mj-lt"/>
                <a:ea typeface="Fira Sans Light" panose="020B0403050000020004" pitchFamily="34" charset="0"/>
              </a:rPr>
              <a:t>: su ministerio se desarrollará en un mundo secularizado y, por lo tanto, nos exige a nosotros pastores discernir </a:t>
            </a:r>
            <a:r>
              <a:rPr lang="es-CL" sz="2000" dirty="0" err="1">
                <a:effectLst/>
                <a:latin typeface="+mj-lt"/>
                <a:ea typeface="Fira Sans Light" panose="020B0403050000020004" pitchFamily="34" charset="0"/>
              </a:rPr>
              <a:t>cómo</a:t>
            </a:r>
            <a:r>
              <a:rPr lang="es-CL" sz="2000" dirty="0">
                <a:effectLst/>
                <a:latin typeface="+mj-lt"/>
                <a:ea typeface="Fira Sans Light" panose="020B0403050000020004" pitchFamily="34" charset="0"/>
              </a:rPr>
              <a:t> prepararlos para desarrollar su </a:t>
            </a:r>
            <a:r>
              <a:rPr lang="es-CL" sz="2000" dirty="0" err="1">
                <a:effectLst/>
                <a:latin typeface="+mj-lt"/>
                <a:ea typeface="Fira Sans Light" panose="020B0403050000020004" pitchFamily="34" charset="0"/>
              </a:rPr>
              <a:t>misión</a:t>
            </a:r>
            <a:r>
              <a:rPr lang="es-CL" sz="2000" dirty="0">
                <a:effectLst/>
                <a:latin typeface="+mj-lt"/>
                <a:ea typeface="Fira Sans Light" panose="020B0403050000020004" pitchFamily="34" charset="0"/>
              </a:rPr>
              <a:t> en este escenario concreto y no en nuestros «mundos o estados ideales». Una </a:t>
            </a:r>
            <a:r>
              <a:rPr lang="es-CL" sz="2000" dirty="0" err="1">
                <a:effectLst/>
                <a:latin typeface="+mj-lt"/>
                <a:ea typeface="Fira Sans Light" panose="020B0403050000020004" pitchFamily="34" charset="0"/>
              </a:rPr>
              <a:t>misión</a:t>
            </a:r>
            <a:r>
              <a:rPr lang="es-CL" sz="2000" dirty="0">
                <a:effectLst/>
                <a:latin typeface="+mj-lt"/>
                <a:ea typeface="Fira Sans Light" panose="020B0403050000020004" pitchFamily="34" charset="0"/>
              </a:rPr>
              <a:t> que se da en unidad fraternal con todo el Pueblo de Dios. Codo a codo, impulsando y estimulando al laicado en un clima de discernimiento y sinodalidad, dos </a:t>
            </a:r>
            <a:r>
              <a:rPr lang="es-CL" sz="2000" dirty="0" err="1">
                <a:effectLst/>
                <a:latin typeface="+mj-lt"/>
                <a:ea typeface="Fira Sans Light" panose="020B0403050000020004" pitchFamily="34" charset="0"/>
              </a:rPr>
              <a:t>características</a:t>
            </a:r>
            <a:r>
              <a:rPr lang="es-CL" sz="2000" dirty="0">
                <a:effectLst/>
                <a:latin typeface="+mj-lt"/>
                <a:ea typeface="Fira Sans Light" panose="020B0403050000020004" pitchFamily="34" charset="0"/>
              </a:rPr>
              <a:t> esenciales en el sacerdote del </a:t>
            </a:r>
            <a:r>
              <a:rPr lang="es-CL" sz="2000" dirty="0" err="1">
                <a:effectLst/>
                <a:latin typeface="+mj-lt"/>
                <a:ea typeface="Fira Sans Light" panose="020B0403050000020004" pitchFamily="34" charset="0"/>
              </a:rPr>
              <a:t>mañana</a:t>
            </a:r>
            <a:r>
              <a:rPr lang="es-CL" sz="2000" dirty="0">
                <a:effectLst/>
                <a:latin typeface="+mj-lt"/>
                <a:ea typeface="Fira Sans Light" panose="020B0403050000020004" pitchFamily="34" charset="0"/>
              </a:rPr>
              <a:t>. No al clericalismo y a mundos ideales que </a:t>
            </a:r>
            <a:r>
              <a:rPr lang="es-CL" sz="2000" dirty="0" err="1">
                <a:effectLst/>
                <a:latin typeface="+mj-lt"/>
                <a:ea typeface="Fira Sans Light" panose="020B0403050000020004" pitchFamily="34" charset="0"/>
              </a:rPr>
              <a:t>sólo</a:t>
            </a:r>
            <a:r>
              <a:rPr lang="es-CL" sz="2000" dirty="0">
                <a:effectLst/>
                <a:latin typeface="+mj-lt"/>
                <a:ea typeface="Fira Sans Light" panose="020B0403050000020004" pitchFamily="34" charset="0"/>
              </a:rPr>
              <a:t> entran en nuestros esquemas pero que no tocan la vida de nadie. (Encuentro del papa con los obispos en la catedral de Santiago, 2018) </a:t>
            </a:r>
            <a:endParaRPr lang="es-CL" sz="2000" dirty="0">
              <a:latin typeface="+mj-lt"/>
              <a:ea typeface="Fira Sans Light" panose="020B0403050000020004" pitchFamily="34" charset="0"/>
            </a:endParaRPr>
          </a:p>
        </p:txBody>
      </p:sp>
      <p:sp>
        <p:nvSpPr>
          <p:cNvPr id="8" name="Elipse 7">
            <a:extLst>
              <a:ext uri="{FF2B5EF4-FFF2-40B4-BE49-F238E27FC236}">
                <a16:creationId xmlns:a16="http://schemas.microsoft.com/office/drawing/2014/main" id="{0BA0E5CE-AA11-DF4D-81DE-E7CAF2FA36D6}"/>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CBB57C96-BAE9-2D41-9413-FB05FB74423B}"/>
              </a:ext>
            </a:extLst>
          </p:cNvPr>
          <p:cNvSpPr txBox="1"/>
          <p:nvPr/>
        </p:nvSpPr>
        <p:spPr>
          <a:xfrm>
            <a:off x="1014465" y="269877"/>
            <a:ext cx="463463" cy="707886"/>
          </a:xfrm>
          <a:prstGeom prst="rect">
            <a:avLst/>
          </a:prstGeom>
          <a:noFill/>
        </p:spPr>
        <p:txBody>
          <a:bodyPr wrap="square" rtlCol="0">
            <a:spAutoFit/>
          </a:bodyPr>
          <a:lstStyle/>
          <a:p>
            <a:r>
              <a:rPr lang="es-CL" sz="4000" dirty="0">
                <a:latin typeface="TrashHand" pitchFamily="2" charset="0"/>
              </a:rPr>
              <a:t>7</a:t>
            </a:r>
          </a:p>
        </p:txBody>
      </p:sp>
      <p:sp>
        <p:nvSpPr>
          <p:cNvPr id="11" name="Flecha izquierda 10">
            <a:hlinkClick r:id="rId3" action="ppaction://hlinksldjump"/>
            <a:extLst>
              <a:ext uri="{FF2B5EF4-FFF2-40B4-BE49-F238E27FC236}">
                <a16:creationId xmlns:a16="http://schemas.microsoft.com/office/drawing/2014/main" id="{FEBD9BDE-2C98-BA46-AC5E-5F98B6A376AD}"/>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pic>
        <p:nvPicPr>
          <p:cNvPr id="12" name="Imagen 11">
            <a:hlinkClick r:id="rId4" action="ppaction://hlinksldjump"/>
            <a:extLst>
              <a:ext uri="{FF2B5EF4-FFF2-40B4-BE49-F238E27FC236}">
                <a16:creationId xmlns:a16="http://schemas.microsoft.com/office/drawing/2014/main" id="{4CD4757D-DBA4-554E-8524-CFD3FB048509}"/>
              </a:ext>
            </a:extLst>
          </p:cNvPr>
          <p:cNvPicPr>
            <a:picLocks noChangeAspect="1"/>
          </p:cNvPicPr>
          <p:nvPr/>
        </p:nvPicPr>
        <p:blipFill>
          <a:blip r:embed="rId5"/>
          <a:stretch>
            <a:fillRect/>
          </a:stretch>
        </p:blipFill>
        <p:spPr>
          <a:xfrm>
            <a:off x="9978826" y="5994400"/>
            <a:ext cx="2184400" cy="863600"/>
          </a:xfrm>
          <a:prstGeom prst="rect">
            <a:avLst/>
          </a:prstGeom>
        </p:spPr>
      </p:pic>
    </p:spTree>
    <p:extLst>
      <p:ext uri="{BB962C8B-B14F-4D97-AF65-F5344CB8AC3E}">
        <p14:creationId xmlns:p14="http://schemas.microsoft.com/office/powerpoint/2010/main" val="4906191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1E357CA-3E5A-0C47-8093-B711417295C3}"/>
              </a:ext>
            </a:extLst>
          </p:cNvPr>
          <p:cNvSpPr txBox="1"/>
          <p:nvPr/>
        </p:nvSpPr>
        <p:spPr>
          <a:xfrm>
            <a:off x="1998126" y="269877"/>
            <a:ext cx="9164652" cy="830997"/>
          </a:xfrm>
          <a:prstGeom prst="rect">
            <a:avLst/>
          </a:prstGeom>
          <a:noFill/>
        </p:spPr>
        <p:txBody>
          <a:bodyPr wrap="square">
            <a:spAutoFit/>
          </a:bodyPr>
          <a:lstStyle/>
          <a:p>
            <a:r>
              <a:rPr lang="es-CL" sz="2400" b="1" dirty="0">
                <a:effectLst/>
                <a:latin typeface="OpenSans"/>
              </a:rPr>
              <a:t>COMUNIÓN / ENCUENTRO / FAMILIA / FORMACIÓN FRATERNIDAD / SERVICIO / SOLIDARIDAD / VÍNCULOS </a:t>
            </a:r>
            <a:endParaRPr lang="es-CL" sz="2400" dirty="0"/>
          </a:p>
        </p:txBody>
      </p:sp>
      <p:sp>
        <p:nvSpPr>
          <p:cNvPr id="7" name="CuadroTexto 6">
            <a:extLst>
              <a:ext uri="{FF2B5EF4-FFF2-40B4-BE49-F238E27FC236}">
                <a16:creationId xmlns:a16="http://schemas.microsoft.com/office/drawing/2014/main" id="{1CD2BEDF-A48D-2D48-820F-3215367475B9}"/>
              </a:ext>
            </a:extLst>
          </p:cNvPr>
          <p:cNvSpPr txBox="1"/>
          <p:nvPr/>
        </p:nvSpPr>
        <p:spPr>
          <a:xfrm>
            <a:off x="1998126" y="1485899"/>
            <a:ext cx="8615446" cy="2862322"/>
          </a:xfrm>
          <a:prstGeom prst="rect">
            <a:avLst/>
          </a:prstGeom>
          <a:noFill/>
        </p:spPr>
        <p:txBody>
          <a:bodyPr wrap="square">
            <a:spAutoFit/>
          </a:bodyPr>
          <a:lstStyle/>
          <a:p>
            <a:r>
              <a:rPr lang="es-CL" sz="2000" dirty="0">
                <a:effectLst/>
                <a:latin typeface="+mj-lt"/>
                <a:ea typeface="Fira Sans Light" panose="020B0403050000020004" pitchFamily="34" charset="0"/>
              </a:rPr>
              <a:t>El camino de la sinodalidad es el camino que Dios espera de la Iglesia del tercer milenio. Este itinerario, que se </a:t>
            </a:r>
            <a:r>
              <a:rPr lang="es-CL" sz="2000" dirty="0" err="1">
                <a:effectLst/>
                <a:latin typeface="+mj-lt"/>
                <a:ea typeface="Fira Sans Light" panose="020B0403050000020004" pitchFamily="34" charset="0"/>
              </a:rPr>
              <a:t>sitúa</a:t>
            </a:r>
            <a:r>
              <a:rPr lang="es-CL" sz="2000" dirty="0">
                <a:effectLst/>
                <a:latin typeface="+mj-lt"/>
                <a:ea typeface="Fira Sans Light" panose="020B0403050000020004" pitchFamily="34" charset="0"/>
              </a:rPr>
              <a:t> en la </a:t>
            </a:r>
            <a:r>
              <a:rPr lang="es-CL" sz="2000" dirty="0" err="1">
                <a:effectLst/>
                <a:latin typeface="+mj-lt"/>
                <a:ea typeface="Fira Sans Light" panose="020B0403050000020004" pitchFamily="34" charset="0"/>
              </a:rPr>
              <a:t>línea</a:t>
            </a:r>
            <a:r>
              <a:rPr lang="es-CL" sz="2000" dirty="0">
                <a:effectLst/>
                <a:latin typeface="+mj-lt"/>
                <a:ea typeface="Fira Sans Light" panose="020B0403050000020004" pitchFamily="34" charset="0"/>
              </a:rPr>
              <a:t> del «</a:t>
            </a:r>
            <a:r>
              <a:rPr lang="es-CL" sz="2000" dirty="0" err="1">
                <a:effectLst/>
                <a:latin typeface="+mj-lt"/>
                <a:ea typeface="Fira Sans Light" panose="020B0403050000020004" pitchFamily="34" charset="0"/>
              </a:rPr>
              <a:t>aggiornamento</a:t>
            </a:r>
            <a:r>
              <a:rPr lang="es-CL" sz="2000" dirty="0">
                <a:effectLst/>
                <a:latin typeface="+mj-lt"/>
                <a:ea typeface="Fira Sans Light" panose="020B0403050000020004" pitchFamily="34" charset="0"/>
              </a:rPr>
              <a:t>» de la Iglesia propuesto por el Concilio Vaticano II, es un don y una tarea: caminando juntos, y juntos reflexionando sobre el camino recorrido, la Iglesia </a:t>
            </a:r>
            <a:r>
              <a:rPr lang="es-CL" sz="2000" dirty="0" err="1">
                <a:effectLst/>
                <a:latin typeface="+mj-lt"/>
                <a:ea typeface="Fira Sans Light" panose="020B0403050000020004" pitchFamily="34" charset="0"/>
              </a:rPr>
              <a:t>podra</a:t>
            </a:r>
            <a:r>
              <a:rPr lang="es-CL" sz="2000" dirty="0">
                <a:effectLst/>
                <a:latin typeface="+mj-lt"/>
                <a:ea typeface="Fira Sans Light" panose="020B0403050000020004" pitchFamily="34" charset="0"/>
              </a:rPr>
              <a:t>́ aprender, a partir de lo que irá experimentando, </a:t>
            </a:r>
            <a:r>
              <a:rPr lang="es-CL" sz="2000" dirty="0" err="1">
                <a:effectLst/>
                <a:latin typeface="+mj-lt"/>
                <a:ea typeface="Fira Sans Light" panose="020B0403050000020004" pitchFamily="34" charset="0"/>
              </a:rPr>
              <a:t>cuáles</a:t>
            </a:r>
            <a:r>
              <a:rPr lang="es-CL" sz="2000" dirty="0">
                <a:effectLst/>
                <a:latin typeface="+mj-lt"/>
                <a:ea typeface="Fira Sans Light" panose="020B0403050000020004" pitchFamily="34" charset="0"/>
              </a:rPr>
              <a:t> son los procesos que pueden ayudarla a vivir la </a:t>
            </a:r>
            <a:r>
              <a:rPr lang="es-CL" sz="2000" dirty="0" err="1">
                <a:effectLst/>
                <a:latin typeface="+mj-lt"/>
                <a:ea typeface="Fira Sans Light" panose="020B0403050000020004" pitchFamily="34" charset="0"/>
              </a:rPr>
              <a:t>comunión</a:t>
            </a:r>
            <a:r>
              <a:rPr lang="es-CL" sz="2000" dirty="0">
                <a:effectLst/>
                <a:latin typeface="+mj-lt"/>
                <a:ea typeface="Fira Sans Light" panose="020B0403050000020004" pitchFamily="34" charset="0"/>
              </a:rPr>
              <a:t>, a realizar la </a:t>
            </a:r>
            <a:r>
              <a:rPr lang="es-CL" sz="2000" dirty="0" err="1">
                <a:effectLst/>
                <a:latin typeface="+mj-lt"/>
                <a:ea typeface="Fira Sans Light" panose="020B0403050000020004" pitchFamily="34" charset="0"/>
              </a:rPr>
              <a:t>participación</a:t>
            </a:r>
            <a:r>
              <a:rPr lang="es-CL" sz="2000" dirty="0">
                <a:effectLst/>
                <a:latin typeface="+mj-lt"/>
                <a:ea typeface="Fira Sans Light" panose="020B0403050000020004" pitchFamily="34" charset="0"/>
              </a:rPr>
              <a:t> y a abrirse a la </a:t>
            </a:r>
            <a:r>
              <a:rPr lang="es-CL" sz="2000" dirty="0" err="1">
                <a:effectLst/>
                <a:latin typeface="+mj-lt"/>
                <a:ea typeface="Fira Sans Light" panose="020B0403050000020004" pitchFamily="34" charset="0"/>
              </a:rPr>
              <a:t>misión</a:t>
            </a:r>
            <a:r>
              <a:rPr lang="es-CL" sz="2000" dirty="0">
                <a:effectLst/>
                <a:latin typeface="+mj-lt"/>
                <a:ea typeface="Fira Sans Light" panose="020B0403050000020004" pitchFamily="34" charset="0"/>
              </a:rPr>
              <a:t>. Nuestro “caminar juntos”, en efecto, es lo que mejor realiza y manifiesta la naturaleza de la Iglesia como Pueblo de Dios peregrino y misionero. (Documento preparatorio) </a:t>
            </a:r>
          </a:p>
          <a:p>
            <a:endParaRPr lang="es-CL" sz="2000" dirty="0">
              <a:latin typeface="+mj-lt"/>
              <a:ea typeface="Fira Sans Light" panose="020B0403050000020004" pitchFamily="34" charset="0"/>
            </a:endParaRPr>
          </a:p>
        </p:txBody>
      </p:sp>
      <p:sp>
        <p:nvSpPr>
          <p:cNvPr id="8" name="Elipse 7">
            <a:extLst>
              <a:ext uri="{FF2B5EF4-FFF2-40B4-BE49-F238E27FC236}">
                <a16:creationId xmlns:a16="http://schemas.microsoft.com/office/drawing/2014/main" id="{0E6CBC1A-4AAD-CB44-8A23-B2B45A1BA52A}"/>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A452A32F-FCB4-DD42-95CD-6B4C82C6C628}"/>
              </a:ext>
            </a:extLst>
          </p:cNvPr>
          <p:cNvSpPr txBox="1"/>
          <p:nvPr/>
        </p:nvSpPr>
        <p:spPr>
          <a:xfrm>
            <a:off x="965478" y="269877"/>
            <a:ext cx="463463" cy="707886"/>
          </a:xfrm>
          <a:prstGeom prst="rect">
            <a:avLst/>
          </a:prstGeom>
          <a:noFill/>
        </p:spPr>
        <p:txBody>
          <a:bodyPr wrap="square" rtlCol="0">
            <a:spAutoFit/>
          </a:bodyPr>
          <a:lstStyle/>
          <a:p>
            <a:r>
              <a:rPr lang="es-CL" sz="4000" dirty="0">
                <a:latin typeface="TrashHand" pitchFamily="2" charset="0"/>
              </a:rPr>
              <a:t>8</a:t>
            </a:r>
          </a:p>
        </p:txBody>
      </p:sp>
      <p:pic>
        <p:nvPicPr>
          <p:cNvPr id="10" name="Gráfico 9" descr="Back con relleno sólido">
            <a:hlinkClick r:id="rId2" action="ppaction://hlinksldjump"/>
            <a:extLst>
              <a:ext uri="{FF2B5EF4-FFF2-40B4-BE49-F238E27FC236}">
                <a16:creationId xmlns:a16="http://schemas.microsoft.com/office/drawing/2014/main" id="{90FD0EE0-C4FA-5C4A-9614-027CDB2A49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62778" y="5952995"/>
            <a:ext cx="914400" cy="914400"/>
          </a:xfrm>
          <a:prstGeom prst="rect">
            <a:avLst/>
          </a:prstGeom>
        </p:spPr>
      </p:pic>
      <p:sp>
        <p:nvSpPr>
          <p:cNvPr id="11" name="Flecha izquierda 10">
            <a:hlinkClick r:id="rId5" action="ppaction://hlinksldjump"/>
            <a:extLst>
              <a:ext uri="{FF2B5EF4-FFF2-40B4-BE49-F238E27FC236}">
                <a16:creationId xmlns:a16="http://schemas.microsoft.com/office/drawing/2014/main" id="{6D19BCF6-BFC8-5440-ADF7-69BE8C625796}"/>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spTree>
    <p:extLst>
      <p:ext uri="{BB962C8B-B14F-4D97-AF65-F5344CB8AC3E}">
        <p14:creationId xmlns:p14="http://schemas.microsoft.com/office/powerpoint/2010/main" val="35161277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CD2BEDF-A48D-2D48-820F-3215367475B9}"/>
              </a:ext>
            </a:extLst>
          </p:cNvPr>
          <p:cNvSpPr txBox="1"/>
          <p:nvPr/>
        </p:nvSpPr>
        <p:spPr>
          <a:xfrm>
            <a:off x="1998126" y="1510748"/>
            <a:ext cx="8398204" cy="2862322"/>
          </a:xfrm>
          <a:prstGeom prst="rect">
            <a:avLst/>
          </a:prstGeom>
          <a:noFill/>
        </p:spPr>
        <p:txBody>
          <a:bodyPr wrap="square">
            <a:spAutoFit/>
          </a:bodyPr>
          <a:lstStyle/>
          <a:p>
            <a:r>
              <a:rPr lang="es-CL" sz="2000" dirty="0">
                <a:effectLst/>
                <a:latin typeface="+mj-lt"/>
                <a:ea typeface="Fira Sans Light" panose="020B0403050000020004" pitchFamily="34" charset="0"/>
              </a:rPr>
              <a:t>Un Proceso Sinodal es un tiempo para dialogar con personas del mundo de la </a:t>
            </a:r>
            <a:r>
              <a:rPr lang="es-CL" sz="2000" dirty="0" err="1">
                <a:effectLst/>
                <a:latin typeface="+mj-lt"/>
                <a:ea typeface="Fira Sans Light" panose="020B0403050000020004" pitchFamily="34" charset="0"/>
              </a:rPr>
              <a:t>economía</a:t>
            </a:r>
            <a:r>
              <a:rPr lang="es-CL" sz="2000" dirty="0">
                <a:effectLst/>
                <a:latin typeface="+mj-lt"/>
                <a:ea typeface="Fira Sans Light" panose="020B0403050000020004" pitchFamily="34" charset="0"/>
              </a:rPr>
              <a:t> y de la ciencia, de la </a:t>
            </a:r>
            <a:r>
              <a:rPr lang="es-CL" sz="2000" dirty="0" err="1">
                <a:effectLst/>
                <a:latin typeface="+mj-lt"/>
                <a:ea typeface="Fira Sans Light" panose="020B0403050000020004" pitchFamily="34" charset="0"/>
              </a:rPr>
              <a:t>política</a:t>
            </a:r>
            <a:r>
              <a:rPr lang="es-CL" sz="2000" dirty="0">
                <a:effectLst/>
                <a:latin typeface="+mj-lt"/>
                <a:ea typeface="Fira Sans Light" panose="020B0403050000020004" pitchFamily="34" charset="0"/>
              </a:rPr>
              <a:t> y de la cultura, de las artes y del deporte, de los medios de </a:t>
            </a:r>
            <a:r>
              <a:rPr lang="es-CL" sz="2000" dirty="0" err="1">
                <a:effectLst/>
                <a:latin typeface="+mj-lt"/>
                <a:ea typeface="Fira Sans Light" panose="020B0403050000020004" pitchFamily="34" charset="0"/>
              </a:rPr>
              <a:t>comunicación</a:t>
            </a:r>
            <a:r>
              <a:rPr lang="es-CL" sz="2000" dirty="0">
                <a:effectLst/>
                <a:latin typeface="+mj-lt"/>
                <a:ea typeface="Fira Sans Light" panose="020B0403050000020004" pitchFamily="34" charset="0"/>
              </a:rPr>
              <a:t> y de las iniciativas sociales. Será un momento para reflexionar sobre la </a:t>
            </a:r>
            <a:r>
              <a:rPr lang="es-CL" sz="2000" dirty="0" err="1">
                <a:effectLst/>
                <a:latin typeface="+mj-lt"/>
                <a:ea typeface="Fira Sans Light" panose="020B0403050000020004" pitchFamily="34" charset="0"/>
              </a:rPr>
              <a:t>ecología</a:t>
            </a:r>
            <a:r>
              <a:rPr lang="es-CL" sz="2000" dirty="0">
                <a:effectLst/>
                <a:latin typeface="+mj-lt"/>
                <a:ea typeface="Fira Sans Light" panose="020B0403050000020004" pitchFamily="34" charset="0"/>
              </a:rPr>
              <a:t> y sobre la paz, sobre los problemas de la vida y sobre la </a:t>
            </a:r>
            <a:r>
              <a:rPr lang="es-CL" sz="2000" dirty="0" err="1">
                <a:effectLst/>
                <a:latin typeface="+mj-lt"/>
                <a:ea typeface="Fira Sans Light" panose="020B0403050000020004" pitchFamily="34" charset="0"/>
              </a:rPr>
              <a:t>migración</a:t>
            </a:r>
            <a:r>
              <a:rPr lang="es-CL" sz="2000" dirty="0">
                <a:effectLst/>
                <a:latin typeface="+mj-lt"/>
                <a:ea typeface="Fira Sans Light" panose="020B0403050000020004" pitchFamily="34" charset="0"/>
              </a:rPr>
              <a:t>. Debemos tener en cuenta el panorama general para cumplir nuestra </a:t>
            </a:r>
            <a:r>
              <a:rPr lang="es-CL" sz="2000" dirty="0" err="1">
                <a:effectLst/>
                <a:latin typeface="+mj-lt"/>
                <a:ea typeface="Fira Sans Light" panose="020B0403050000020004" pitchFamily="34" charset="0"/>
              </a:rPr>
              <a:t>misión</a:t>
            </a:r>
            <a:r>
              <a:rPr lang="es-CL" sz="2000" dirty="0">
                <a:effectLst/>
                <a:latin typeface="+mj-lt"/>
                <a:ea typeface="Fira Sans Light" panose="020B0403050000020004" pitchFamily="34" charset="0"/>
              </a:rPr>
              <a:t> en el mundo. </a:t>
            </a:r>
            <a:r>
              <a:rPr lang="es-CL" sz="2000" dirty="0" err="1">
                <a:effectLst/>
                <a:latin typeface="+mj-lt"/>
                <a:ea typeface="Fira Sans Light" panose="020B0403050000020004" pitchFamily="34" charset="0"/>
              </a:rPr>
              <a:t>También</a:t>
            </a:r>
            <a:r>
              <a:rPr lang="es-CL" sz="2000" dirty="0">
                <a:effectLst/>
                <a:latin typeface="+mj-lt"/>
                <a:ea typeface="Fira Sans Light" panose="020B0403050000020004" pitchFamily="34" charset="0"/>
              </a:rPr>
              <a:t> es una oportunidad </a:t>
            </a:r>
            <a:r>
              <a:rPr lang="es-CL" sz="2000" dirty="0">
                <a:latin typeface="+mj-lt"/>
                <a:ea typeface="Fira Sans Light" panose="020B0403050000020004" pitchFamily="34" charset="0"/>
              </a:rPr>
              <a:t>para profundizar en el camino </a:t>
            </a:r>
            <a:r>
              <a:rPr lang="es-CL" sz="2000" dirty="0" err="1">
                <a:latin typeface="+mj-lt"/>
                <a:ea typeface="Fira Sans Light" panose="020B0403050000020004" pitchFamily="34" charset="0"/>
              </a:rPr>
              <a:t>ecuménico</a:t>
            </a:r>
            <a:r>
              <a:rPr lang="es-CL" sz="2000" dirty="0">
                <a:latin typeface="+mj-lt"/>
                <a:ea typeface="Fira Sans Light" panose="020B0403050000020004" pitchFamily="34" charset="0"/>
              </a:rPr>
              <a:t> con otras confesiones cristianas y para profundizar en nuestro entendimiento con otras tradiciones religiosas. (</a:t>
            </a:r>
            <a:r>
              <a:rPr lang="es-CL" sz="2000" dirty="0" err="1">
                <a:latin typeface="+mj-lt"/>
                <a:ea typeface="Fira Sans Light" panose="020B0403050000020004" pitchFamily="34" charset="0"/>
              </a:rPr>
              <a:t>Vademécum</a:t>
            </a:r>
            <a:r>
              <a:rPr lang="es-CL" sz="2000" dirty="0">
                <a:latin typeface="+mj-lt"/>
                <a:ea typeface="Fira Sans Light" panose="020B0403050000020004" pitchFamily="34" charset="0"/>
              </a:rPr>
              <a:t>) </a:t>
            </a:r>
          </a:p>
          <a:p>
            <a:endParaRPr lang="es-CL" sz="2000" dirty="0">
              <a:latin typeface="+mj-lt"/>
              <a:ea typeface="Fira Sans Light" panose="020B0403050000020004" pitchFamily="34" charset="0"/>
            </a:endParaRPr>
          </a:p>
        </p:txBody>
      </p:sp>
      <p:pic>
        <p:nvPicPr>
          <p:cNvPr id="4" name="Imagen 3">
            <a:hlinkClick r:id="rId2" action="ppaction://hlinksldjump"/>
            <a:extLst>
              <a:ext uri="{FF2B5EF4-FFF2-40B4-BE49-F238E27FC236}">
                <a16:creationId xmlns:a16="http://schemas.microsoft.com/office/drawing/2014/main" id="{686C6833-0B8A-7845-845D-261889F9F046}"/>
              </a:ext>
            </a:extLst>
          </p:cNvPr>
          <p:cNvPicPr>
            <a:picLocks noChangeAspect="1"/>
          </p:cNvPicPr>
          <p:nvPr/>
        </p:nvPicPr>
        <p:blipFill>
          <a:blip r:embed="rId3"/>
          <a:stretch>
            <a:fillRect/>
          </a:stretch>
        </p:blipFill>
        <p:spPr>
          <a:xfrm>
            <a:off x="9978826" y="5994400"/>
            <a:ext cx="2184400" cy="863600"/>
          </a:xfrm>
          <a:prstGeom prst="rect">
            <a:avLst/>
          </a:prstGeom>
        </p:spPr>
      </p:pic>
      <p:sp>
        <p:nvSpPr>
          <p:cNvPr id="10" name="CuadroTexto 9">
            <a:extLst>
              <a:ext uri="{FF2B5EF4-FFF2-40B4-BE49-F238E27FC236}">
                <a16:creationId xmlns:a16="http://schemas.microsoft.com/office/drawing/2014/main" id="{3F78E340-8572-B745-973D-9D3F49A68ADC}"/>
              </a:ext>
            </a:extLst>
          </p:cNvPr>
          <p:cNvSpPr txBox="1"/>
          <p:nvPr/>
        </p:nvSpPr>
        <p:spPr>
          <a:xfrm>
            <a:off x="1998126" y="269877"/>
            <a:ext cx="9164652" cy="830997"/>
          </a:xfrm>
          <a:prstGeom prst="rect">
            <a:avLst/>
          </a:prstGeom>
          <a:noFill/>
        </p:spPr>
        <p:txBody>
          <a:bodyPr wrap="square">
            <a:spAutoFit/>
          </a:bodyPr>
          <a:lstStyle/>
          <a:p>
            <a:r>
              <a:rPr lang="es-CL" sz="2400" b="1" dirty="0">
                <a:effectLst/>
                <a:latin typeface="OpenSans"/>
              </a:rPr>
              <a:t>COMUNIÓN / ENCUENTRO / FAMILIA / FORMACIÓN FRATERNIDAD / SERVICIO / SOLIDARIDAD / VÍNCULOS </a:t>
            </a:r>
            <a:endParaRPr lang="es-CL" sz="2400" dirty="0"/>
          </a:p>
        </p:txBody>
      </p:sp>
      <p:sp>
        <p:nvSpPr>
          <p:cNvPr id="11" name="Elipse 10">
            <a:extLst>
              <a:ext uri="{FF2B5EF4-FFF2-40B4-BE49-F238E27FC236}">
                <a16:creationId xmlns:a16="http://schemas.microsoft.com/office/drawing/2014/main" id="{8D601E07-C839-5447-AE1F-22093AA2CC16}"/>
              </a:ext>
            </a:extLst>
          </p:cNvPr>
          <p:cNvSpPr/>
          <p:nvPr/>
        </p:nvSpPr>
        <p:spPr>
          <a:xfrm>
            <a:off x="764227" y="281804"/>
            <a:ext cx="713701" cy="67127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CuadroTexto 11">
            <a:extLst>
              <a:ext uri="{FF2B5EF4-FFF2-40B4-BE49-F238E27FC236}">
                <a16:creationId xmlns:a16="http://schemas.microsoft.com/office/drawing/2014/main" id="{D3B3B8F7-6A75-364C-8AF4-55070D9C1ED2}"/>
              </a:ext>
            </a:extLst>
          </p:cNvPr>
          <p:cNvSpPr txBox="1"/>
          <p:nvPr/>
        </p:nvSpPr>
        <p:spPr>
          <a:xfrm>
            <a:off x="965478" y="269877"/>
            <a:ext cx="463463" cy="707886"/>
          </a:xfrm>
          <a:prstGeom prst="rect">
            <a:avLst/>
          </a:prstGeom>
          <a:noFill/>
        </p:spPr>
        <p:txBody>
          <a:bodyPr wrap="square" rtlCol="0">
            <a:spAutoFit/>
          </a:bodyPr>
          <a:lstStyle/>
          <a:p>
            <a:r>
              <a:rPr lang="es-CL" sz="4000" dirty="0">
                <a:latin typeface="TrashHand" pitchFamily="2" charset="0"/>
              </a:rPr>
              <a:t>8</a:t>
            </a:r>
          </a:p>
        </p:txBody>
      </p:sp>
      <p:pic>
        <p:nvPicPr>
          <p:cNvPr id="2" name="Imagen 1">
            <a:extLst>
              <a:ext uri="{FF2B5EF4-FFF2-40B4-BE49-F238E27FC236}">
                <a16:creationId xmlns:a16="http://schemas.microsoft.com/office/drawing/2014/main" id="{06CE177E-A4CE-C243-803B-DF29A01785A9}"/>
              </a:ext>
            </a:extLst>
          </p:cNvPr>
          <p:cNvPicPr>
            <a:picLocks noChangeAspect="1"/>
          </p:cNvPicPr>
          <p:nvPr/>
        </p:nvPicPr>
        <p:blipFill>
          <a:blip r:embed="rId4"/>
          <a:stretch>
            <a:fillRect/>
          </a:stretch>
        </p:blipFill>
        <p:spPr>
          <a:xfrm>
            <a:off x="9889926" y="3987800"/>
            <a:ext cx="2273300" cy="2006600"/>
          </a:xfrm>
          <a:prstGeom prst="rect">
            <a:avLst/>
          </a:prstGeom>
        </p:spPr>
      </p:pic>
      <p:sp>
        <p:nvSpPr>
          <p:cNvPr id="8" name="Flecha izquierda 7">
            <a:hlinkClick r:id="rId5" action="ppaction://hlinksldjump"/>
            <a:extLst>
              <a:ext uri="{FF2B5EF4-FFF2-40B4-BE49-F238E27FC236}">
                <a16:creationId xmlns:a16="http://schemas.microsoft.com/office/drawing/2014/main" id="{4B54DAFE-66D1-1B4C-890C-05FA697052C2}"/>
              </a:ext>
            </a:extLst>
          </p:cNvPr>
          <p:cNvSpPr/>
          <p:nvPr/>
        </p:nvSpPr>
        <p:spPr>
          <a:xfrm>
            <a:off x="373781" y="5967735"/>
            <a:ext cx="1104147" cy="609170"/>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volver</a:t>
            </a:r>
          </a:p>
        </p:txBody>
      </p:sp>
    </p:spTree>
    <p:extLst>
      <p:ext uri="{BB962C8B-B14F-4D97-AF65-F5344CB8AC3E}">
        <p14:creationId xmlns:p14="http://schemas.microsoft.com/office/powerpoint/2010/main" val="4385495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4CDB6FF-9C4C-1747-98E2-87B15A4112B9}"/>
              </a:ext>
            </a:extLst>
          </p:cNvPr>
          <p:cNvPicPr>
            <a:picLocks noChangeAspect="1"/>
          </p:cNvPicPr>
          <p:nvPr/>
        </p:nvPicPr>
        <p:blipFill>
          <a:blip r:embed="rId5"/>
          <a:stretch>
            <a:fillRect/>
          </a:stretch>
        </p:blipFill>
        <p:spPr>
          <a:xfrm>
            <a:off x="0" y="5810703"/>
            <a:ext cx="12192000" cy="1114258"/>
          </a:xfrm>
          <a:prstGeom prst="rect">
            <a:avLst/>
          </a:prstGeom>
        </p:spPr>
      </p:pic>
      <p:sp>
        <p:nvSpPr>
          <p:cNvPr id="5" name="CuadroTexto 4">
            <a:extLst>
              <a:ext uri="{FF2B5EF4-FFF2-40B4-BE49-F238E27FC236}">
                <a16:creationId xmlns:a16="http://schemas.microsoft.com/office/drawing/2014/main" id="{219DDB76-6270-C649-9655-041CC097290A}"/>
              </a:ext>
            </a:extLst>
          </p:cNvPr>
          <p:cNvSpPr txBox="1"/>
          <p:nvPr/>
        </p:nvSpPr>
        <p:spPr>
          <a:xfrm>
            <a:off x="1628975" y="1820130"/>
            <a:ext cx="8658025" cy="584775"/>
          </a:xfrm>
          <a:prstGeom prst="rect">
            <a:avLst/>
          </a:prstGeom>
          <a:noFill/>
        </p:spPr>
        <p:txBody>
          <a:bodyPr wrap="square" rtlCol="0">
            <a:spAutoFit/>
          </a:bodyPr>
          <a:lstStyle/>
          <a:p>
            <a:pPr algn="ctr"/>
            <a:r>
              <a:rPr lang="es-CL" sz="3200" dirty="0">
                <a:solidFill>
                  <a:srgbClr val="212E58"/>
                </a:solidFill>
                <a:ea typeface="Fira Sans" panose="020B0503050000020004" pitchFamily="34" charset="0"/>
              </a:rPr>
              <a:t>Caminando juntos renovamos la Iglesia… </a:t>
            </a:r>
          </a:p>
        </p:txBody>
      </p:sp>
      <p:sp>
        <p:nvSpPr>
          <p:cNvPr id="6" name="CuadroTexto 5">
            <a:extLst>
              <a:ext uri="{FF2B5EF4-FFF2-40B4-BE49-F238E27FC236}">
                <a16:creationId xmlns:a16="http://schemas.microsoft.com/office/drawing/2014/main" id="{B21E6677-2285-CD42-A96F-27BEB226DB83}"/>
              </a:ext>
            </a:extLst>
          </p:cNvPr>
          <p:cNvSpPr txBox="1"/>
          <p:nvPr/>
        </p:nvSpPr>
        <p:spPr>
          <a:xfrm>
            <a:off x="3528080" y="2925451"/>
            <a:ext cx="5135839" cy="1200329"/>
          </a:xfrm>
          <a:prstGeom prst="rect">
            <a:avLst/>
          </a:prstGeom>
          <a:noFill/>
        </p:spPr>
        <p:txBody>
          <a:bodyPr wrap="square">
            <a:spAutoFit/>
          </a:bodyPr>
          <a:lstStyle/>
          <a:p>
            <a:pPr algn="ctr"/>
            <a:r>
              <a:rPr lang="es-CL" sz="2400" i="1" dirty="0"/>
              <a:t>No nos olvidemos que es un ejercicio de discernimiento creyente, queremos oír lo que Dios nos quiere decir.</a:t>
            </a:r>
          </a:p>
        </p:txBody>
      </p:sp>
      <p:sp>
        <p:nvSpPr>
          <p:cNvPr id="7" name="CuadroTexto 6">
            <a:extLst>
              <a:ext uri="{FF2B5EF4-FFF2-40B4-BE49-F238E27FC236}">
                <a16:creationId xmlns:a16="http://schemas.microsoft.com/office/drawing/2014/main" id="{4C716FAF-A3E5-4046-BD64-92C3F126D6FA}"/>
              </a:ext>
            </a:extLst>
          </p:cNvPr>
          <p:cNvSpPr txBox="1"/>
          <p:nvPr/>
        </p:nvSpPr>
        <p:spPr>
          <a:xfrm>
            <a:off x="3528080" y="4781038"/>
            <a:ext cx="5135839" cy="461665"/>
          </a:xfrm>
          <a:prstGeom prst="rect">
            <a:avLst/>
          </a:prstGeom>
          <a:noFill/>
        </p:spPr>
        <p:txBody>
          <a:bodyPr wrap="square">
            <a:spAutoFit/>
          </a:bodyPr>
          <a:lstStyle/>
          <a:p>
            <a:pPr algn="ctr"/>
            <a:r>
              <a:rPr lang="es-CL" sz="2400" i="1" dirty="0"/>
              <a:t>¿Hacia dónde nos llevará el Espíritu?</a:t>
            </a:r>
          </a:p>
        </p:txBody>
      </p:sp>
      <p:pic>
        <p:nvPicPr>
          <p:cNvPr id="8" name="Ven, Espíritu Santo" descr="Ven, Espíritu Santo">
            <a:hlinkClick r:id="" action="ppaction://media"/>
            <a:extLst>
              <a:ext uri="{FF2B5EF4-FFF2-40B4-BE49-F238E27FC236}">
                <a16:creationId xmlns:a16="http://schemas.microsoft.com/office/drawing/2014/main" id="{3FCF6E4C-E5E5-3A40-96D9-5C3244C0F034}"/>
              </a:ext>
            </a:extLst>
          </p:cNvPr>
          <p:cNvPicPr>
            <a:picLocks noChangeAspect="1"/>
          </p:cNvPicPr>
          <p:nvPr>
            <a:audioFile r:link="rId1"/>
            <p:extLst>
              <p:ext uri="{DAA4B4D4-6D71-4841-9C94-3DE7FCFB9230}">
                <p14:media xmlns:p14="http://schemas.microsoft.com/office/powerpoint/2010/main" r:embed="rId2">
                  <p14:trim end="119784.5209"/>
                  <p14:fade out="5122.284"/>
                </p14:media>
              </p:ext>
            </p:extLst>
          </p:nvPr>
        </p:nvPicPr>
        <p:blipFill>
          <a:blip r:embed="rId6"/>
          <a:stretch>
            <a:fillRect/>
          </a:stretch>
        </p:blipFill>
        <p:spPr>
          <a:xfrm>
            <a:off x="2731028" y="4605470"/>
            <a:ext cx="813600" cy="813600"/>
          </a:xfrm>
          <a:prstGeom prst="rect">
            <a:avLst/>
          </a:prstGeom>
        </p:spPr>
      </p:pic>
      <p:pic>
        <p:nvPicPr>
          <p:cNvPr id="11" name="Imagen 10">
            <a:extLst>
              <a:ext uri="{FF2B5EF4-FFF2-40B4-BE49-F238E27FC236}">
                <a16:creationId xmlns:a16="http://schemas.microsoft.com/office/drawing/2014/main" id="{E99C198E-7E5C-7240-A540-5BD12F215BDC}"/>
              </a:ext>
            </a:extLst>
          </p:cNvPr>
          <p:cNvPicPr>
            <a:picLocks noChangeAspect="1"/>
          </p:cNvPicPr>
          <p:nvPr/>
        </p:nvPicPr>
        <p:blipFill>
          <a:blip r:embed="rId7"/>
          <a:stretch>
            <a:fillRect/>
          </a:stretch>
        </p:blipFill>
        <p:spPr>
          <a:xfrm>
            <a:off x="3087787" y="-79307"/>
            <a:ext cx="5740400" cy="2349500"/>
          </a:xfrm>
          <a:prstGeom prst="rect">
            <a:avLst/>
          </a:prstGeom>
        </p:spPr>
      </p:pic>
    </p:spTree>
    <p:extLst>
      <p:ext uri="{BB962C8B-B14F-4D97-AF65-F5344CB8AC3E}">
        <p14:creationId xmlns:p14="http://schemas.microsoft.com/office/powerpoint/2010/main" val="18065658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6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action="ppaction://hlinksldjump"/>
            <a:extLst>
              <a:ext uri="{FF2B5EF4-FFF2-40B4-BE49-F238E27FC236}">
                <a16:creationId xmlns:a16="http://schemas.microsoft.com/office/drawing/2014/main" id="{D06FAF49-A174-6140-8233-B25CD4A33EA5}"/>
              </a:ext>
            </a:extLst>
          </p:cNvPr>
          <p:cNvPicPr>
            <a:picLocks noChangeAspect="1"/>
          </p:cNvPicPr>
          <p:nvPr/>
        </p:nvPicPr>
        <p:blipFill>
          <a:blip r:embed="rId3"/>
          <a:stretch>
            <a:fillRect/>
          </a:stretch>
        </p:blipFill>
        <p:spPr>
          <a:xfrm>
            <a:off x="0" y="4366504"/>
            <a:ext cx="5829616" cy="2304732"/>
          </a:xfrm>
          <a:prstGeom prst="rect">
            <a:avLst/>
          </a:prstGeom>
        </p:spPr>
      </p:pic>
      <p:sp>
        <p:nvSpPr>
          <p:cNvPr id="2" name="Rectángulo 1">
            <a:extLst>
              <a:ext uri="{FF2B5EF4-FFF2-40B4-BE49-F238E27FC236}">
                <a16:creationId xmlns:a16="http://schemas.microsoft.com/office/drawing/2014/main" id="{DD531119-3597-6E45-A451-E63BCFF968BF}"/>
              </a:ext>
            </a:extLst>
          </p:cNvPr>
          <p:cNvSpPr/>
          <p:nvPr/>
        </p:nvSpPr>
        <p:spPr>
          <a:xfrm>
            <a:off x="5829616" y="558360"/>
            <a:ext cx="5829616" cy="5262979"/>
          </a:xfrm>
          <a:prstGeom prst="rect">
            <a:avLst/>
          </a:prstGeom>
        </p:spPr>
        <p:txBody>
          <a:bodyPr wrap="square">
            <a:spAutoFit/>
          </a:bodyPr>
          <a:lstStyle/>
          <a:p>
            <a:pPr marL="342900" indent="-342900">
              <a:buFont typeface="Arial" panose="020B0604020202020204" pitchFamily="34" charset="0"/>
              <a:buChar char="•"/>
            </a:pPr>
            <a:r>
              <a:rPr lang="es-CL" sz="2800" dirty="0"/>
              <a:t>Todos tienen derecho a ser escuchados, así como todos tienen derecho a hablar. </a:t>
            </a:r>
          </a:p>
          <a:p>
            <a:pPr marL="342900" indent="-342900">
              <a:buFont typeface="Arial" panose="020B0604020202020204" pitchFamily="34" charset="0"/>
              <a:buChar char="•"/>
            </a:pPr>
            <a:endParaRPr lang="es-CL" sz="2800" dirty="0"/>
          </a:p>
          <a:p>
            <a:pPr marL="342900" indent="-342900">
              <a:buFont typeface="Arial" panose="020B0604020202020204" pitchFamily="34" charset="0"/>
              <a:buChar char="•"/>
            </a:pPr>
            <a:r>
              <a:rPr lang="es-CL" sz="2800" dirty="0"/>
              <a:t>Cada persona </a:t>
            </a:r>
            <a:r>
              <a:rPr lang="es-CL" sz="2800" dirty="0" err="1"/>
              <a:t>tendra</a:t>
            </a:r>
            <a:r>
              <a:rPr lang="es-CL" sz="2800" dirty="0"/>
              <a:t>́ un 1 minuto para hablar mientras el resto escucha atenta y respetuosamente, sin interrumpir. </a:t>
            </a:r>
          </a:p>
          <a:p>
            <a:pPr marL="342900" indent="-342900">
              <a:buFont typeface="Arial" panose="020B0604020202020204" pitchFamily="34" charset="0"/>
              <a:buChar char="•"/>
            </a:pPr>
            <a:endParaRPr lang="es-CL" sz="2800" dirty="0"/>
          </a:p>
          <a:p>
            <a:pPr marL="342900" indent="-342900">
              <a:buFont typeface="Arial" panose="020B0604020202020204" pitchFamily="34" charset="0"/>
              <a:buChar char="•"/>
            </a:pPr>
            <a:r>
              <a:rPr lang="es-CL" sz="2800" dirty="0"/>
              <a:t>La idea es que todos participen pero si alguien no quiere decir nada, simplemente dice “paso”.</a:t>
            </a:r>
          </a:p>
        </p:txBody>
      </p:sp>
      <p:pic>
        <p:nvPicPr>
          <p:cNvPr id="4" name="Imagen 3">
            <a:extLst>
              <a:ext uri="{FF2B5EF4-FFF2-40B4-BE49-F238E27FC236}">
                <a16:creationId xmlns:a16="http://schemas.microsoft.com/office/drawing/2014/main" id="{9C8C7F93-89A6-A341-BF0C-0BBA0D702461}"/>
              </a:ext>
            </a:extLst>
          </p:cNvPr>
          <p:cNvPicPr>
            <a:picLocks noChangeAspect="1"/>
          </p:cNvPicPr>
          <p:nvPr/>
        </p:nvPicPr>
        <p:blipFill>
          <a:blip r:embed="rId4"/>
          <a:stretch>
            <a:fillRect/>
          </a:stretch>
        </p:blipFill>
        <p:spPr>
          <a:xfrm>
            <a:off x="503206" y="307348"/>
            <a:ext cx="4373595" cy="3860492"/>
          </a:xfrm>
          <a:prstGeom prst="rect">
            <a:avLst/>
          </a:prstGeom>
        </p:spPr>
      </p:pic>
    </p:spTree>
    <p:extLst>
      <p:ext uri="{BB962C8B-B14F-4D97-AF65-F5344CB8AC3E}">
        <p14:creationId xmlns:p14="http://schemas.microsoft.com/office/powerpoint/2010/main" val="38555619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55DFE42-6602-804A-A1AF-BE2AF4CA4491}"/>
              </a:ext>
            </a:extLst>
          </p:cNvPr>
          <p:cNvSpPr>
            <a:spLocks noGrp="1"/>
          </p:cNvSpPr>
          <p:nvPr>
            <p:ph idx="1"/>
          </p:nvPr>
        </p:nvSpPr>
        <p:spPr>
          <a:xfrm>
            <a:off x="5005896" y="1035516"/>
            <a:ext cx="6666765" cy="4786967"/>
          </a:xfrm>
        </p:spPr>
        <p:txBody>
          <a:bodyPr>
            <a:normAutofit/>
          </a:bodyPr>
          <a:lstStyle/>
          <a:p>
            <a:pPr marL="0" indent="0">
              <a:lnSpc>
                <a:spcPct val="120000"/>
              </a:lnSpc>
              <a:buNone/>
            </a:pPr>
            <a:r>
              <a:rPr lang="es-CL" sz="3200" dirty="0"/>
              <a:t>Todo esto “no puede quedar en nada”. Somos iglesia. Nosotros podemos hacer (o no) algo para transformar nuestra manera de relacionarnos y la forma en que hacemos las cosas. </a:t>
            </a:r>
            <a:r>
              <a:rPr lang="es-CL" sz="3200" dirty="0">
                <a:solidFill>
                  <a:srgbClr val="00B0F0"/>
                </a:solidFill>
              </a:rPr>
              <a:t>De nosotros depende dar pasos concretos para que eso suceda. </a:t>
            </a:r>
          </a:p>
          <a:p>
            <a:pPr marL="0" indent="0">
              <a:buNone/>
            </a:pPr>
            <a:endParaRPr lang="es-CL" dirty="0"/>
          </a:p>
        </p:txBody>
      </p:sp>
      <p:pic>
        <p:nvPicPr>
          <p:cNvPr id="4" name="Imagen 3">
            <a:extLst>
              <a:ext uri="{FF2B5EF4-FFF2-40B4-BE49-F238E27FC236}">
                <a16:creationId xmlns:a16="http://schemas.microsoft.com/office/drawing/2014/main" id="{23105FFC-D49C-FE42-A714-CCC6B43EA8B9}"/>
              </a:ext>
            </a:extLst>
          </p:cNvPr>
          <p:cNvPicPr>
            <a:picLocks noChangeAspect="1"/>
          </p:cNvPicPr>
          <p:nvPr/>
        </p:nvPicPr>
        <p:blipFill>
          <a:blip r:embed="rId2"/>
          <a:stretch>
            <a:fillRect/>
          </a:stretch>
        </p:blipFill>
        <p:spPr>
          <a:xfrm>
            <a:off x="0" y="5810703"/>
            <a:ext cx="12192000" cy="1114258"/>
          </a:xfrm>
          <a:prstGeom prst="rect">
            <a:avLst/>
          </a:prstGeom>
        </p:spPr>
      </p:pic>
      <p:pic>
        <p:nvPicPr>
          <p:cNvPr id="8" name="Imagen 7">
            <a:extLst>
              <a:ext uri="{FF2B5EF4-FFF2-40B4-BE49-F238E27FC236}">
                <a16:creationId xmlns:a16="http://schemas.microsoft.com/office/drawing/2014/main" id="{5BABB29D-CE83-9347-B6C2-B8D7DF6AF56B}"/>
              </a:ext>
            </a:extLst>
          </p:cNvPr>
          <p:cNvPicPr>
            <a:picLocks noChangeAspect="1"/>
          </p:cNvPicPr>
          <p:nvPr/>
        </p:nvPicPr>
        <p:blipFill>
          <a:blip r:embed="rId3"/>
          <a:stretch>
            <a:fillRect/>
          </a:stretch>
        </p:blipFill>
        <p:spPr>
          <a:xfrm>
            <a:off x="503205" y="541920"/>
            <a:ext cx="3578049" cy="3158278"/>
          </a:xfrm>
          <a:prstGeom prst="rect">
            <a:avLst/>
          </a:prstGeom>
        </p:spPr>
      </p:pic>
      <p:pic>
        <p:nvPicPr>
          <p:cNvPr id="5" name="Imagen 4">
            <a:extLst>
              <a:ext uri="{FF2B5EF4-FFF2-40B4-BE49-F238E27FC236}">
                <a16:creationId xmlns:a16="http://schemas.microsoft.com/office/drawing/2014/main" id="{11CBCAB5-B3C9-0745-81C8-07051AE154FD}"/>
              </a:ext>
            </a:extLst>
          </p:cNvPr>
          <p:cNvPicPr>
            <a:picLocks noChangeAspect="1"/>
          </p:cNvPicPr>
          <p:nvPr/>
        </p:nvPicPr>
        <p:blipFill>
          <a:blip r:embed="rId4"/>
          <a:stretch>
            <a:fillRect/>
          </a:stretch>
        </p:blipFill>
        <p:spPr>
          <a:xfrm>
            <a:off x="572548" y="3750481"/>
            <a:ext cx="3860800" cy="2349500"/>
          </a:xfrm>
          <a:prstGeom prst="rect">
            <a:avLst/>
          </a:prstGeom>
        </p:spPr>
      </p:pic>
    </p:spTree>
    <p:extLst>
      <p:ext uri="{BB962C8B-B14F-4D97-AF65-F5344CB8AC3E}">
        <p14:creationId xmlns:p14="http://schemas.microsoft.com/office/powerpoint/2010/main" val="686719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6FD79A-460D-154D-ACA3-16AC211880BC}"/>
              </a:ext>
            </a:extLst>
          </p:cNvPr>
          <p:cNvSpPr>
            <a:spLocks noGrp="1"/>
          </p:cNvSpPr>
          <p:nvPr>
            <p:ph type="title"/>
          </p:nvPr>
        </p:nvSpPr>
        <p:spPr>
          <a:xfrm>
            <a:off x="1406337" y="3286575"/>
            <a:ext cx="10825345" cy="1010159"/>
          </a:xfrm>
        </p:spPr>
        <p:txBody>
          <a:bodyPr>
            <a:noAutofit/>
          </a:bodyPr>
          <a:lstStyle/>
          <a:p>
            <a:br>
              <a:rPr lang="es-CL" sz="4800" b="1" dirty="0">
                <a:latin typeface="+mn-lt"/>
              </a:rPr>
            </a:br>
            <a:br>
              <a:rPr lang="es-CL" sz="4800" b="1" dirty="0">
                <a:latin typeface="+mn-lt"/>
              </a:rPr>
            </a:br>
            <a:r>
              <a:rPr lang="es-CL" b="1" dirty="0">
                <a:solidFill>
                  <a:srgbClr val="00B0F0"/>
                </a:solidFill>
                <a:latin typeface="+mn-lt"/>
              </a:rPr>
              <a:t>Hagamos clic sobre la palabra</a:t>
            </a:r>
            <a:br>
              <a:rPr lang="es-CL" sz="6000" b="1" dirty="0">
                <a:solidFill>
                  <a:srgbClr val="00B0F0"/>
                </a:solidFill>
                <a:latin typeface="+mn-lt"/>
              </a:rPr>
            </a:br>
            <a:br>
              <a:rPr lang="es-CL" sz="4800" b="1" dirty="0">
                <a:latin typeface="+mn-lt"/>
              </a:rPr>
            </a:br>
            <a:br>
              <a:rPr lang="es-CL" sz="3600" dirty="0">
                <a:latin typeface="+mn-lt"/>
              </a:rPr>
            </a:br>
            <a:br>
              <a:rPr lang="es-CL" sz="3600" dirty="0">
                <a:solidFill>
                  <a:schemeClr val="bg1">
                    <a:lumMod val="50000"/>
                  </a:schemeClr>
                </a:solidFill>
                <a:latin typeface="+mn-lt"/>
              </a:rPr>
            </a:br>
            <a:br>
              <a:rPr lang="es-CL" sz="4000" dirty="0">
                <a:latin typeface="+mn-lt"/>
              </a:rPr>
            </a:br>
            <a:endParaRPr lang="es-CL" sz="4000" dirty="0">
              <a:latin typeface="+mn-lt"/>
            </a:endParaRPr>
          </a:p>
        </p:txBody>
      </p:sp>
      <p:pic>
        <p:nvPicPr>
          <p:cNvPr id="3" name="Imagen 2">
            <a:extLst>
              <a:ext uri="{FF2B5EF4-FFF2-40B4-BE49-F238E27FC236}">
                <a16:creationId xmlns:a16="http://schemas.microsoft.com/office/drawing/2014/main" id="{FCB1854C-A815-5742-BDAE-F852E48CD292}"/>
              </a:ext>
            </a:extLst>
          </p:cNvPr>
          <p:cNvPicPr>
            <a:picLocks noChangeAspect="1"/>
          </p:cNvPicPr>
          <p:nvPr/>
        </p:nvPicPr>
        <p:blipFill>
          <a:blip r:embed="rId2"/>
          <a:stretch>
            <a:fillRect/>
          </a:stretch>
        </p:blipFill>
        <p:spPr>
          <a:xfrm>
            <a:off x="0" y="5810703"/>
            <a:ext cx="12192000" cy="1114258"/>
          </a:xfrm>
          <a:prstGeom prst="rect">
            <a:avLst/>
          </a:prstGeom>
        </p:spPr>
      </p:pic>
      <p:pic>
        <p:nvPicPr>
          <p:cNvPr id="5" name="Imagen 4">
            <a:extLst>
              <a:ext uri="{FF2B5EF4-FFF2-40B4-BE49-F238E27FC236}">
                <a16:creationId xmlns:a16="http://schemas.microsoft.com/office/drawing/2014/main" id="{5B133649-7F09-8D40-BB6A-BB23B9AC70C9}"/>
              </a:ext>
            </a:extLst>
          </p:cNvPr>
          <p:cNvPicPr>
            <a:picLocks noChangeAspect="1"/>
          </p:cNvPicPr>
          <p:nvPr/>
        </p:nvPicPr>
        <p:blipFill>
          <a:blip r:embed="rId3"/>
          <a:stretch>
            <a:fillRect/>
          </a:stretch>
        </p:blipFill>
        <p:spPr>
          <a:xfrm>
            <a:off x="8879776" y="2777581"/>
            <a:ext cx="1806151" cy="2028146"/>
          </a:xfrm>
          <a:prstGeom prst="rect">
            <a:avLst/>
          </a:prstGeom>
        </p:spPr>
      </p:pic>
      <p:sp>
        <p:nvSpPr>
          <p:cNvPr id="8" name="CuadroTexto 7">
            <a:extLst>
              <a:ext uri="{FF2B5EF4-FFF2-40B4-BE49-F238E27FC236}">
                <a16:creationId xmlns:a16="http://schemas.microsoft.com/office/drawing/2014/main" id="{DDD837A7-273D-A44C-AD8D-DD39BC5F5BF3}"/>
              </a:ext>
            </a:extLst>
          </p:cNvPr>
          <p:cNvSpPr txBox="1"/>
          <p:nvPr/>
        </p:nvSpPr>
        <p:spPr>
          <a:xfrm>
            <a:off x="1406337" y="849181"/>
            <a:ext cx="8235203" cy="1569660"/>
          </a:xfrm>
          <a:prstGeom prst="rect">
            <a:avLst/>
          </a:prstGeom>
          <a:noFill/>
        </p:spPr>
        <p:txBody>
          <a:bodyPr wrap="square">
            <a:spAutoFit/>
          </a:bodyPr>
          <a:lstStyle/>
          <a:p>
            <a:r>
              <a:rPr lang="es-CL" sz="3200" b="1" dirty="0"/>
              <a:t>Cada persona tendrá que optar por </a:t>
            </a:r>
            <a:r>
              <a:rPr lang="es-CL" sz="3200" b="1" dirty="0">
                <a:solidFill>
                  <a:srgbClr val="FF0000"/>
                </a:solidFill>
              </a:rPr>
              <a:t>una </a:t>
            </a:r>
            <a:r>
              <a:rPr lang="es-CL" sz="3200" b="1" dirty="0"/>
              <a:t>de las dos palabras que ha elegido según considere que es el tema más importante. </a:t>
            </a:r>
          </a:p>
        </p:txBody>
      </p:sp>
    </p:spTree>
    <p:extLst>
      <p:ext uri="{BB962C8B-B14F-4D97-AF65-F5344CB8AC3E}">
        <p14:creationId xmlns:p14="http://schemas.microsoft.com/office/powerpoint/2010/main" val="25455112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55DFE42-6602-804A-A1AF-BE2AF4CA4491}"/>
              </a:ext>
            </a:extLst>
          </p:cNvPr>
          <p:cNvSpPr>
            <a:spLocks noGrp="1"/>
          </p:cNvSpPr>
          <p:nvPr>
            <p:ph idx="1"/>
          </p:nvPr>
        </p:nvSpPr>
        <p:spPr>
          <a:xfrm>
            <a:off x="1905359" y="1459365"/>
            <a:ext cx="9220200" cy="4351338"/>
          </a:xfrm>
        </p:spPr>
        <p:txBody>
          <a:bodyPr>
            <a:normAutofit/>
          </a:bodyPr>
          <a:lstStyle/>
          <a:p>
            <a:pPr marL="0" indent="0">
              <a:lnSpc>
                <a:spcPct val="120000"/>
              </a:lnSpc>
              <a:buNone/>
            </a:pPr>
            <a:r>
              <a:rPr lang="es-CL" sz="3600" dirty="0"/>
              <a:t>El objetivo de este momento es llegar al menos a </a:t>
            </a:r>
            <a:r>
              <a:rPr lang="es-CL" sz="3600" b="1" dirty="0">
                <a:solidFill>
                  <a:srgbClr val="00B0F0"/>
                </a:solidFill>
              </a:rPr>
              <a:t>una propuesta que responda a hacerse cargo de la temática escogida</a:t>
            </a:r>
            <a:r>
              <a:rPr lang="es-CL" sz="3600" dirty="0"/>
              <a:t> con las siguientes condiciones…</a:t>
            </a:r>
            <a:endParaRPr lang="es-CL" sz="3200" dirty="0"/>
          </a:p>
          <a:p>
            <a:endParaRPr lang="es-CL" dirty="0"/>
          </a:p>
        </p:txBody>
      </p:sp>
      <p:pic>
        <p:nvPicPr>
          <p:cNvPr id="4" name="Imagen 3">
            <a:extLst>
              <a:ext uri="{FF2B5EF4-FFF2-40B4-BE49-F238E27FC236}">
                <a16:creationId xmlns:a16="http://schemas.microsoft.com/office/drawing/2014/main" id="{23105FFC-D49C-FE42-A714-CCC6B43EA8B9}"/>
              </a:ext>
            </a:extLst>
          </p:cNvPr>
          <p:cNvPicPr>
            <a:picLocks noChangeAspect="1"/>
          </p:cNvPicPr>
          <p:nvPr/>
        </p:nvPicPr>
        <p:blipFill>
          <a:blip r:embed="rId2"/>
          <a:stretch>
            <a:fillRect/>
          </a:stretch>
        </p:blipFill>
        <p:spPr>
          <a:xfrm>
            <a:off x="0" y="5810703"/>
            <a:ext cx="12192000" cy="1114258"/>
          </a:xfrm>
          <a:prstGeom prst="rect">
            <a:avLst/>
          </a:prstGeom>
        </p:spPr>
      </p:pic>
    </p:spTree>
    <p:extLst>
      <p:ext uri="{BB962C8B-B14F-4D97-AF65-F5344CB8AC3E}">
        <p14:creationId xmlns:p14="http://schemas.microsoft.com/office/powerpoint/2010/main" val="15511398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3105FFC-D49C-FE42-A714-CCC6B43EA8B9}"/>
              </a:ext>
            </a:extLst>
          </p:cNvPr>
          <p:cNvPicPr>
            <a:picLocks noChangeAspect="1"/>
          </p:cNvPicPr>
          <p:nvPr/>
        </p:nvPicPr>
        <p:blipFill>
          <a:blip r:embed="rId2"/>
          <a:stretch>
            <a:fillRect/>
          </a:stretch>
        </p:blipFill>
        <p:spPr>
          <a:xfrm>
            <a:off x="0" y="5810703"/>
            <a:ext cx="12192000" cy="1114258"/>
          </a:xfrm>
          <a:prstGeom prst="rect">
            <a:avLst/>
          </a:prstGeom>
        </p:spPr>
      </p:pic>
      <p:sp>
        <p:nvSpPr>
          <p:cNvPr id="5" name="CuadroTexto 4">
            <a:extLst>
              <a:ext uri="{FF2B5EF4-FFF2-40B4-BE49-F238E27FC236}">
                <a16:creationId xmlns:a16="http://schemas.microsoft.com/office/drawing/2014/main" id="{A30C937F-57A4-D144-93CE-CFE0FE049943}"/>
              </a:ext>
            </a:extLst>
          </p:cNvPr>
          <p:cNvSpPr txBox="1"/>
          <p:nvPr/>
        </p:nvSpPr>
        <p:spPr>
          <a:xfrm>
            <a:off x="2143506" y="1107385"/>
            <a:ext cx="8273482" cy="3647152"/>
          </a:xfrm>
          <a:prstGeom prst="rect">
            <a:avLst/>
          </a:prstGeom>
          <a:noFill/>
        </p:spPr>
        <p:txBody>
          <a:bodyPr wrap="square">
            <a:spAutoFit/>
          </a:bodyPr>
          <a:lstStyle/>
          <a:p>
            <a:pPr marL="571500" indent="-571500">
              <a:spcAft>
                <a:spcPts val="600"/>
              </a:spcAft>
              <a:buFont typeface="Arial" panose="020B0604020202020204" pitchFamily="34" charset="0"/>
              <a:buChar char="•"/>
            </a:pPr>
            <a:r>
              <a:rPr lang="es-CL" sz="3600" dirty="0"/>
              <a:t>Que sea </a:t>
            </a:r>
            <a:r>
              <a:rPr lang="es-CL" sz="3600" b="1" dirty="0">
                <a:solidFill>
                  <a:srgbClr val="00B0F0"/>
                </a:solidFill>
              </a:rPr>
              <a:t>compartida</a:t>
            </a:r>
            <a:r>
              <a:rPr lang="es-CL" sz="3600" dirty="0"/>
              <a:t> por todo el grupo</a:t>
            </a:r>
          </a:p>
          <a:p>
            <a:pPr marL="571500" indent="-571500">
              <a:spcAft>
                <a:spcPts val="600"/>
              </a:spcAft>
              <a:buFont typeface="Arial" panose="020B0604020202020204" pitchFamily="34" charset="0"/>
              <a:buChar char="•"/>
            </a:pPr>
            <a:r>
              <a:rPr lang="es-CL" sz="3600" dirty="0"/>
              <a:t>Que sea </a:t>
            </a:r>
            <a:r>
              <a:rPr lang="es-CL" sz="3600" b="1" dirty="0">
                <a:solidFill>
                  <a:srgbClr val="00B0F0"/>
                </a:solidFill>
              </a:rPr>
              <a:t>realizable</a:t>
            </a:r>
            <a:r>
              <a:rPr lang="es-CL" sz="3600" dirty="0"/>
              <a:t> (realista)</a:t>
            </a:r>
          </a:p>
          <a:p>
            <a:pPr marL="571500" indent="-571500">
              <a:spcAft>
                <a:spcPts val="600"/>
              </a:spcAft>
              <a:buFont typeface="Arial" panose="020B0604020202020204" pitchFamily="34" charset="0"/>
              <a:buChar char="•"/>
            </a:pPr>
            <a:r>
              <a:rPr lang="es-CL" sz="3600" dirty="0"/>
              <a:t>Que sea </a:t>
            </a:r>
            <a:r>
              <a:rPr lang="es-CL" sz="3600" b="1" dirty="0" err="1">
                <a:solidFill>
                  <a:srgbClr val="00B0F0"/>
                </a:solidFill>
              </a:rPr>
              <a:t>evangélica</a:t>
            </a:r>
            <a:r>
              <a:rPr lang="es-CL" sz="3600" dirty="0"/>
              <a:t> (que responda a los criterios del Evangelio) </a:t>
            </a:r>
          </a:p>
          <a:p>
            <a:pPr marL="571500" indent="-571500">
              <a:spcAft>
                <a:spcPts val="600"/>
              </a:spcAft>
              <a:buFont typeface="Arial" panose="020B0604020202020204" pitchFamily="34" charset="0"/>
              <a:buChar char="•"/>
            </a:pPr>
            <a:r>
              <a:rPr lang="es-CL" sz="3600" dirty="0"/>
              <a:t>Y que sea </a:t>
            </a:r>
            <a:r>
              <a:rPr lang="es-CL" sz="3600" b="1" dirty="0">
                <a:solidFill>
                  <a:srgbClr val="00B0F0"/>
                </a:solidFill>
              </a:rPr>
              <a:t>evaluable</a:t>
            </a:r>
            <a:r>
              <a:rPr lang="es-CL" sz="3600" dirty="0"/>
              <a:t> (una vez llevada a la </a:t>
            </a:r>
            <a:r>
              <a:rPr lang="es-CL" sz="3600" dirty="0" err="1"/>
              <a:t>práctica</a:t>
            </a:r>
            <a:r>
              <a:rPr lang="es-CL" sz="3600" dirty="0"/>
              <a:t>, podamos ver si resultó o no). </a:t>
            </a:r>
          </a:p>
        </p:txBody>
      </p:sp>
    </p:spTree>
    <p:extLst>
      <p:ext uri="{BB962C8B-B14F-4D97-AF65-F5344CB8AC3E}">
        <p14:creationId xmlns:p14="http://schemas.microsoft.com/office/powerpoint/2010/main" val="15268292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408556-2F45-3648-9194-DCBBD35BA68D}"/>
              </a:ext>
            </a:extLst>
          </p:cNvPr>
          <p:cNvSpPr txBox="1"/>
          <p:nvPr/>
        </p:nvSpPr>
        <p:spPr>
          <a:xfrm>
            <a:off x="1242339" y="543891"/>
            <a:ext cx="10003536" cy="1384995"/>
          </a:xfrm>
          <a:prstGeom prst="rect">
            <a:avLst/>
          </a:prstGeom>
          <a:noFill/>
        </p:spPr>
        <p:txBody>
          <a:bodyPr wrap="square" rtlCol="0">
            <a:spAutoFit/>
          </a:bodyPr>
          <a:lstStyle/>
          <a:p>
            <a:r>
              <a:rPr lang="es-CL" sz="2800" dirty="0"/>
              <a:t>Para llegar a una propuesta, los siguientes roles pueden servir de referencia a la hora de pensar la propuesta. El grupo define la mejor manera de llegar a una propuesta.</a:t>
            </a:r>
          </a:p>
        </p:txBody>
      </p:sp>
      <p:pic>
        <p:nvPicPr>
          <p:cNvPr id="5" name="Imagen 4">
            <a:extLst>
              <a:ext uri="{FF2B5EF4-FFF2-40B4-BE49-F238E27FC236}">
                <a16:creationId xmlns:a16="http://schemas.microsoft.com/office/drawing/2014/main" id="{09084BE0-C9E4-F447-80BC-19A51F6D02A0}"/>
              </a:ext>
            </a:extLst>
          </p:cNvPr>
          <p:cNvPicPr>
            <a:picLocks noChangeAspect="1"/>
          </p:cNvPicPr>
          <p:nvPr/>
        </p:nvPicPr>
        <p:blipFill rotWithShape="1">
          <a:blip r:embed="rId2"/>
          <a:srcRect l="12772" t="15989" r="12394" b="14932"/>
          <a:stretch/>
        </p:blipFill>
        <p:spPr>
          <a:xfrm>
            <a:off x="3101592" y="2270279"/>
            <a:ext cx="2972527" cy="3620792"/>
          </a:xfrm>
          <a:prstGeom prst="rect">
            <a:avLst/>
          </a:prstGeom>
        </p:spPr>
      </p:pic>
      <p:pic>
        <p:nvPicPr>
          <p:cNvPr id="6" name="Imagen 5">
            <a:extLst>
              <a:ext uri="{FF2B5EF4-FFF2-40B4-BE49-F238E27FC236}">
                <a16:creationId xmlns:a16="http://schemas.microsoft.com/office/drawing/2014/main" id="{CC17366E-2123-EF4A-9680-5E8096B560C2}"/>
              </a:ext>
            </a:extLst>
          </p:cNvPr>
          <p:cNvPicPr>
            <a:picLocks noChangeAspect="1"/>
          </p:cNvPicPr>
          <p:nvPr/>
        </p:nvPicPr>
        <p:blipFill rotWithShape="1">
          <a:blip r:embed="rId3"/>
          <a:srcRect l="12129" t="15988" r="13037" b="14932"/>
          <a:stretch/>
        </p:blipFill>
        <p:spPr>
          <a:xfrm>
            <a:off x="9117315" y="2270279"/>
            <a:ext cx="2972527" cy="3620792"/>
          </a:xfrm>
          <a:prstGeom prst="rect">
            <a:avLst/>
          </a:prstGeom>
        </p:spPr>
      </p:pic>
      <p:pic>
        <p:nvPicPr>
          <p:cNvPr id="7" name="Imagen 6">
            <a:extLst>
              <a:ext uri="{FF2B5EF4-FFF2-40B4-BE49-F238E27FC236}">
                <a16:creationId xmlns:a16="http://schemas.microsoft.com/office/drawing/2014/main" id="{F15D7074-73F0-E74D-8862-5C09651F25D9}"/>
              </a:ext>
            </a:extLst>
          </p:cNvPr>
          <p:cNvPicPr>
            <a:picLocks noChangeAspect="1"/>
          </p:cNvPicPr>
          <p:nvPr/>
        </p:nvPicPr>
        <p:blipFill rotWithShape="1">
          <a:blip r:embed="rId4"/>
          <a:srcRect l="12723" t="15988" r="12723" b="14932"/>
          <a:stretch/>
        </p:blipFill>
        <p:spPr>
          <a:xfrm>
            <a:off x="6109453" y="2270279"/>
            <a:ext cx="2972528" cy="3620794"/>
          </a:xfrm>
          <a:prstGeom prst="rect">
            <a:avLst/>
          </a:prstGeom>
        </p:spPr>
      </p:pic>
      <p:pic>
        <p:nvPicPr>
          <p:cNvPr id="8" name="Imagen 7">
            <a:extLst>
              <a:ext uri="{FF2B5EF4-FFF2-40B4-BE49-F238E27FC236}">
                <a16:creationId xmlns:a16="http://schemas.microsoft.com/office/drawing/2014/main" id="{3202BCDC-74FE-CC40-9730-CC394784A50A}"/>
              </a:ext>
            </a:extLst>
          </p:cNvPr>
          <p:cNvPicPr>
            <a:picLocks noChangeAspect="1"/>
          </p:cNvPicPr>
          <p:nvPr/>
        </p:nvPicPr>
        <p:blipFill rotWithShape="1">
          <a:blip r:embed="rId5"/>
          <a:srcRect l="12723" t="15989" r="12723" b="14932"/>
          <a:stretch/>
        </p:blipFill>
        <p:spPr>
          <a:xfrm>
            <a:off x="102158" y="2270279"/>
            <a:ext cx="2972527" cy="3620792"/>
          </a:xfrm>
          <a:prstGeom prst="rect">
            <a:avLst/>
          </a:prstGeom>
        </p:spPr>
      </p:pic>
      <p:pic>
        <p:nvPicPr>
          <p:cNvPr id="9" name="Imagen 8">
            <a:extLst>
              <a:ext uri="{FF2B5EF4-FFF2-40B4-BE49-F238E27FC236}">
                <a16:creationId xmlns:a16="http://schemas.microsoft.com/office/drawing/2014/main" id="{881D36BB-8912-1245-A581-0E5F816E24F8}"/>
              </a:ext>
            </a:extLst>
          </p:cNvPr>
          <p:cNvPicPr>
            <a:picLocks noChangeAspect="1"/>
          </p:cNvPicPr>
          <p:nvPr/>
        </p:nvPicPr>
        <p:blipFill>
          <a:blip r:embed="rId6"/>
          <a:stretch>
            <a:fillRect/>
          </a:stretch>
        </p:blipFill>
        <p:spPr>
          <a:xfrm>
            <a:off x="0" y="5810703"/>
            <a:ext cx="12192000" cy="1114258"/>
          </a:xfrm>
          <a:prstGeom prst="rect">
            <a:avLst/>
          </a:prstGeom>
        </p:spPr>
      </p:pic>
    </p:spTree>
    <p:extLst>
      <p:ext uri="{BB962C8B-B14F-4D97-AF65-F5344CB8AC3E}">
        <p14:creationId xmlns:p14="http://schemas.microsoft.com/office/powerpoint/2010/main" val="37560322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810E1D1-25F8-8C41-9EF4-EA1E7B90AA44}"/>
              </a:ext>
            </a:extLst>
          </p:cNvPr>
          <p:cNvPicPr>
            <a:picLocks noChangeAspect="1"/>
          </p:cNvPicPr>
          <p:nvPr/>
        </p:nvPicPr>
        <p:blipFill>
          <a:blip r:embed="rId2"/>
          <a:stretch>
            <a:fillRect/>
          </a:stretch>
        </p:blipFill>
        <p:spPr>
          <a:xfrm>
            <a:off x="0" y="5810703"/>
            <a:ext cx="12192000" cy="1114258"/>
          </a:xfrm>
          <a:prstGeom prst="rect">
            <a:avLst/>
          </a:prstGeom>
        </p:spPr>
      </p:pic>
      <p:sp>
        <p:nvSpPr>
          <p:cNvPr id="5" name="CuadroTexto 4">
            <a:hlinkClick r:id="rId3"/>
            <a:extLst>
              <a:ext uri="{FF2B5EF4-FFF2-40B4-BE49-F238E27FC236}">
                <a16:creationId xmlns:a16="http://schemas.microsoft.com/office/drawing/2014/main" id="{A11C35E3-C1E5-2749-A81D-762DE678CE55}"/>
              </a:ext>
            </a:extLst>
          </p:cNvPr>
          <p:cNvSpPr txBox="1"/>
          <p:nvPr/>
        </p:nvSpPr>
        <p:spPr>
          <a:xfrm>
            <a:off x="1411951" y="4939315"/>
            <a:ext cx="1863011"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s-CL" dirty="0">
                <a:solidFill>
                  <a:schemeClr val="bg1"/>
                </a:solidFill>
                <a:hlinkClick r:id="rId4">
                  <a:extLst>
                    <a:ext uri="{A12FA001-AC4F-418D-AE19-62706E023703}">
                      <ahyp:hlinkClr xmlns:ahyp="http://schemas.microsoft.com/office/drawing/2018/hyperlinkcolor" val="tx"/>
                    </a:ext>
                  </a:extLst>
                </a:hlinkClick>
              </a:rPr>
              <a:t>REGISTRAR</a:t>
            </a:r>
            <a:r>
              <a:rPr lang="es-CL" dirty="0"/>
              <a:t> online</a:t>
            </a:r>
          </a:p>
        </p:txBody>
      </p:sp>
      <p:sp>
        <p:nvSpPr>
          <p:cNvPr id="6" name="CuadroTexto 5">
            <a:extLst>
              <a:ext uri="{FF2B5EF4-FFF2-40B4-BE49-F238E27FC236}">
                <a16:creationId xmlns:a16="http://schemas.microsoft.com/office/drawing/2014/main" id="{6BD6223A-1868-D940-928E-A89EB5203241}"/>
              </a:ext>
            </a:extLst>
          </p:cNvPr>
          <p:cNvSpPr txBox="1"/>
          <p:nvPr/>
        </p:nvSpPr>
        <p:spPr>
          <a:xfrm>
            <a:off x="1255597" y="377039"/>
            <a:ext cx="9592593" cy="954107"/>
          </a:xfrm>
          <a:prstGeom prst="rect">
            <a:avLst/>
          </a:prstGeom>
          <a:noFill/>
        </p:spPr>
        <p:txBody>
          <a:bodyPr wrap="square" rtlCol="0">
            <a:spAutoFit/>
          </a:bodyPr>
          <a:lstStyle/>
          <a:p>
            <a:r>
              <a:rPr lang="es-CL" sz="2800" dirty="0"/>
              <a:t>La propuesta a la que llegue el grupo se registra según la pauta de síntesis. </a:t>
            </a:r>
          </a:p>
        </p:txBody>
      </p:sp>
      <p:pic>
        <p:nvPicPr>
          <p:cNvPr id="2" name="Imagen 1">
            <a:extLst>
              <a:ext uri="{FF2B5EF4-FFF2-40B4-BE49-F238E27FC236}">
                <a16:creationId xmlns:a16="http://schemas.microsoft.com/office/drawing/2014/main" id="{1122ED2E-DCB1-A348-B516-87CF2FCA3001}"/>
              </a:ext>
            </a:extLst>
          </p:cNvPr>
          <p:cNvPicPr>
            <a:picLocks noChangeAspect="1"/>
          </p:cNvPicPr>
          <p:nvPr/>
        </p:nvPicPr>
        <p:blipFill>
          <a:blip r:embed="rId5"/>
          <a:stretch>
            <a:fillRect/>
          </a:stretch>
        </p:blipFill>
        <p:spPr>
          <a:xfrm>
            <a:off x="1411951" y="1676908"/>
            <a:ext cx="2324100" cy="3009900"/>
          </a:xfrm>
          <a:prstGeom prst="rect">
            <a:avLst/>
          </a:prstGeom>
        </p:spPr>
      </p:pic>
      <p:pic>
        <p:nvPicPr>
          <p:cNvPr id="3" name="Imagen 2">
            <a:extLst>
              <a:ext uri="{FF2B5EF4-FFF2-40B4-BE49-F238E27FC236}">
                <a16:creationId xmlns:a16="http://schemas.microsoft.com/office/drawing/2014/main" id="{87092778-C6E9-944C-A3A3-2B2BAECD6237}"/>
              </a:ext>
            </a:extLst>
          </p:cNvPr>
          <p:cNvPicPr>
            <a:picLocks noChangeAspect="1"/>
          </p:cNvPicPr>
          <p:nvPr/>
        </p:nvPicPr>
        <p:blipFill>
          <a:blip r:embed="rId6"/>
          <a:stretch>
            <a:fillRect/>
          </a:stretch>
        </p:blipFill>
        <p:spPr>
          <a:xfrm>
            <a:off x="4472790" y="1454150"/>
            <a:ext cx="6375400" cy="3949700"/>
          </a:xfrm>
          <a:prstGeom prst="rect">
            <a:avLst/>
          </a:prstGeom>
        </p:spPr>
      </p:pic>
      <p:sp>
        <p:nvSpPr>
          <p:cNvPr id="4" name="CuadroTexto 3">
            <a:extLst>
              <a:ext uri="{FF2B5EF4-FFF2-40B4-BE49-F238E27FC236}">
                <a16:creationId xmlns:a16="http://schemas.microsoft.com/office/drawing/2014/main" id="{D39AC61B-ED27-8845-920A-D9F4600AB452}"/>
              </a:ext>
            </a:extLst>
          </p:cNvPr>
          <p:cNvSpPr txBox="1"/>
          <p:nvPr/>
        </p:nvSpPr>
        <p:spPr>
          <a:xfrm>
            <a:off x="1401438" y="5338114"/>
            <a:ext cx="2334613" cy="369332"/>
          </a:xfrm>
          <a:prstGeom prst="rect">
            <a:avLst/>
          </a:prstGeom>
          <a:noFill/>
        </p:spPr>
        <p:txBody>
          <a:bodyPr wrap="none" rtlCol="0">
            <a:spAutoFit/>
          </a:bodyPr>
          <a:lstStyle/>
          <a:p>
            <a:r>
              <a:rPr lang="es-CL" dirty="0" err="1"/>
              <a:t>www.discernimiento.cl</a:t>
            </a:r>
            <a:endParaRPr lang="es-CL" dirty="0"/>
          </a:p>
        </p:txBody>
      </p:sp>
    </p:spTree>
    <p:extLst>
      <p:ext uri="{BB962C8B-B14F-4D97-AF65-F5344CB8AC3E}">
        <p14:creationId xmlns:p14="http://schemas.microsoft.com/office/powerpoint/2010/main" val="28281073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810E1D1-25F8-8C41-9EF4-EA1E7B90AA44}"/>
              </a:ext>
            </a:extLst>
          </p:cNvPr>
          <p:cNvPicPr>
            <a:picLocks noChangeAspect="1"/>
          </p:cNvPicPr>
          <p:nvPr/>
        </p:nvPicPr>
        <p:blipFill>
          <a:blip r:embed="rId2"/>
          <a:stretch>
            <a:fillRect/>
          </a:stretch>
        </p:blipFill>
        <p:spPr>
          <a:xfrm>
            <a:off x="0" y="5810703"/>
            <a:ext cx="12192000" cy="1114258"/>
          </a:xfrm>
          <a:prstGeom prst="rect">
            <a:avLst/>
          </a:prstGeom>
        </p:spPr>
      </p:pic>
      <p:sp>
        <p:nvSpPr>
          <p:cNvPr id="8" name="CuadroTexto 7">
            <a:extLst>
              <a:ext uri="{FF2B5EF4-FFF2-40B4-BE49-F238E27FC236}">
                <a16:creationId xmlns:a16="http://schemas.microsoft.com/office/drawing/2014/main" id="{B1D3A5E5-F429-FD4F-9EA8-D40952A363FE}"/>
              </a:ext>
            </a:extLst>
          </p:cNvPr>
          <p:cNvSpPr txBox="1"/>
          <p:nvPr/>
        </p:nvSpPr>
        <p:spPr>
          <a:xfrm>
            <a:off x="1540405" y="1378726"/>
            <a:ext cx="9578699" cy="3231654"/>
          </a:xfrm>
          <a:prstGeom prst="rect">
            <a:avLst/>
          </a:prstGeom>
          <a:noFill/>
        </p:spPr>
        <p:txBody>
          <a:bodyPr wrap="square" rtlCol="0">
            <a:spAutoFit/>
          </a:bodyPr>
          <a:lstStyle/>
          <a:p>
            <a:r>
              <a:rPr lang="es-CL" sz="6600" dirty="0"/>
              <a:t>Cuando terminemos nos vamos a plenario….</a:t>
            </a:r>
          </a:p>
          <a:p>
            <a:endParaRPr lang="es-CL" sz="7200" dirty="0"/>
          </a:p>
        </p:txBody>
      </p:sp>
      <p:sp>
        <p:nvSpPr>
          <p:cNvPr id="4" name="CuadroTexto 3">
            <a:extLst>
              <a:ext uri="{FF2B5EF4-FFF2-40B4-BE49-F238E27FC236}">
                <a16:creationId xmlns:a16="http://schemas.microsoft.com/office/drawing/2014/main" id="{F7668A5B-8BB9-7943-AB8D-7E3B722D6C53}"/>
              </a:ext>
            </a:extLst>
          </p:cNvPr>
          <p:cNvSpPr txBox="1"/>
          <p:nvPr/>
        </p:nvSpPr>
        <p:spPr>
          <a:xfrm>
            <a:off x="1540405" y="3687050"/>
            <a:ext cx="7404591" cy="923330"/>
          </a:xfrm>
          <a:prstGeom prst="rect">
            <a:avLst/>
          </a:prstGeom>
          <a:noFill/>
        </p:spPr>
        <p:txBody>
          <a:bodyPr wrap="none" rtlCol="0">
            <a:spAutoFit/>
          </a:bodyPr>
          <a:lstStyle/>
          <a:p>
            <a:r>
              <a:rPr lang="es-CL" dirty="0"/>
              <a:t>En el plenario evaluamos la experiencia (el equipo toma nota)</a:t>
            </a:r>
          </a:p>
          <a:p>
            <a:r>
              <a:rPr lang="es-CL" dirty="0"/>
              <a:t>Y cerramos el encuentro con la Oración Pueblo de Dios, camino de esperanza.</a:t>
            </a:r>
          </a:p>
          <a:p>
            <a:endParaRPr lang="es-CL" dirty="0"/>
          </a:p>
        </p:txBody>
      </p:sp>
    </p:spTree>
    <p:extLst>
      <p:ext uri="{BB962C8B-B14F-4D97-AF65-F5344CB8AC3E}">
        <p14:creationId xmlns:p14="http://schemas.microsoft.com/office/powerpoint/2010/main" val="410929624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5066</TotalTime>
  <Words>3166</Words>
  <Application>Microsoft Macintosh PowerPoint</Application>
  <PresentationFormat>Panorámica</PresentationFormat>
  <Paragraphs>132</Paragraphs>
  <Slides>94</Slides>
  <Notes>1</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94</vt:i4>
      </vt:variant>
    </vt:vector>
  </HeadingPairs>
  <TitlesOfParts>
    <vt:vector size="100" baseType="lpstr">
      <vt:lpstr>Arial</vt:lpstr>
      <vt:lpstr>Calibri</vt:lpstr>
      <vt:lpstr>Calibri Light</vt:lpstr>
      <vt:lpstr>OpenSans</vt:lpstr>
      <vt:lpstr>TrashHand</vt:lpstr>
      <vt:lpstr>Tema de Office</vt:lpstr>
      <vt:lpstr>Presentación de PowerPoint</vt:lpstr>
      <vt:lpstr>Presentación de PowerPoint</vt:lpstr>
      <vt:lpstr>Presentación de PowerPoint</vt:lpstr>
      <vt:lpstr>Presentación de PowerPoint</vt:lpstr>
      <vt:lpstr>¿Recuerdas las palabras que te llamaron la atención?      </vt:lpstr>
      <vt:lpstr>Vamos a verlas de nuevo. Esta vez, todas juntas…     </vt:lpstr>
      <vt:lpstr>Presentación de PowerPoint</vt:lpstr>
      <vt:lpstr>    ¿Qué palabras elegiste?  Anota tus palabras en el chat o alguien del grupo toma nota de las que se han elegido para no repetirlas.  Vamos a descubrir de qué  se trata cada una de ellas.       </vt:lpstr>
      <vt:lpstr>  Hagamos clic sobre la palabra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Renzo Ramelli Morales</dc:creator>
  <cp:lastModifiedBy>Webmaster CECh</cp:lastModifiedBy>
  <cp:revision>44</cp:revision>
  <dcterms:created xsi:type="dcterms:W3CDTF">2021-11-13T14:55:56Z</dcterms:created>
  <dcterms:modified xsi:type="dcterms:W3CDTF">2022-01-09T21:38:05Z</dcterms:modified>
</cp:coreProperties>
</file>