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1140" r:id="rId3"/>
    <p:sldId id="1138" r:id="rId4"/>
    <p:sldId id="731" r:id="rId5"/>
    <p:sldId id="1142" r:id="rId6"/>
    <p:sldId id="587" r:id="rId7"/>
    <p:sldId id="267" r:id="rId8"/>
    <p:sldId id="291" r:id="rId9"/>
    <p:sldId id="591" r:id="rId10"/>
    <p:sldId id="592" r:id="rId11"/>
    <p:sldId id="593" r:id="rId12"/>
    <p:sldId id="594" r:id="rId13"/>
    <p:sldId id="595" r:id="rId14"/>
    <p:sldId id="596" r:id="rId15"/>
    <p:sldId id="597" r:id="rId16"/>
    <p:sldId id="598" r:id="rId17"/>
    <p:sldId id="599" r:id="rId18"/>
    <p:sldId id="600" r:id="rId19"/>
    <p:sldId id="601" r:id="rId20"/>
    <p:sldId id="602" r:id="rId21"/>
    <p:sldId id="603"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27"/>
    <p:restoredTop sz="92482"/>
  </p:normalViewPr>
  <p:slideViewPr>
    <p:cSldViewPr snapToGrid="0" snapToObjects="1">
      <p:cViewPr varScale="1">
        <p:scale>
          <a:sx n="87" d="100"/>
          <a:sy n="87" d="100"/>
        </p:scale>
        <p:origin x="536" y="184"/>
      </p:cViewPr>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500D9-6FB2-5C44-B519-E00DE579B3BA}" type="datetimeFigureOut">
              <a:rPr lang="es-CL" smtClean="0"/>
              <a:t>05-03-22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2358A-C5F6-1E40-8FDB-C94F49E575A4}" type="slidenum">
              <a:rPr lang="es-CL" smtClean="0"/>
              <a:t>‹Nº›</a:t>
            </a:fld>
            <a:endParaRPr lang="es-CL"/>
          </a:p>
        </p:txBody>
      </p:sp>
    </p:spTree>
    <p:extLst>
      <p:ext uri="{BB962C8B-B14F-4D97-AF65-F5344CB8AC3E}">
        <p14:creationId xmlns:p14="http://schemas.microsoft.com/office/powerpoint/2010/main" val="377271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1DCFC594-A503-9646-99D9-A91E44B6E0A7}" type="slidenum">
              <a:rPr lang="es-CL" smtClean="0"/>
              <a:t>5</a:t>
            </a:fld>
            <a:endParaRPr lang="es-CL"/>
          </a:p>
        </p:txBody>
      </p:sp>
    </p:spTree>
    <p:extLst>
      <p:ext uri="{BB962C8B-B14F-4D97-AF65-F5344CB8AC3E}">
        <p14:creationId xmlns:p14="http://schemas.microsoft.com/office/powerpoint/2010/main" val="80747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Marcador de imagen de diapositiva 1">
            <a:extLst>
              <a:ext uri="{FF2B5EF4-FFF2-40B4-BE49-F238E27FC236}">
                <a16:creationId xmlns:a16="http://schemas.microsoft.com/office/drawing/2014/main" id="{F5415D5F-6650-374B-98D4-A2A9E7C464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Marcador de notas 2">
            <a:extLst>
              <a:ext uri="{FF2B5EF4-FFF2-40B4-BE49-F238E27FC236}">
                <a16:creationId xmlns:a16="http://schemas.microsoft.com/office/drawing/2014/main" id="{498EBCE4-450A-A442-96BF-D53CCCF3FA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CL" altLang="es-CL"/>
          </a:p>
        </p:txBody>
      </p:sp>
      <p:sp>
        <p:nvSpPr>
          <p:cNvPr id="6147" name="Marcador de número de diapositiva 3">
            <a:extLst>
              <a:ext uri="{FF2B5EF4-FFF2-40B4-BE49-F238E27FC236}">
                <a16:creationId xmlns:a16="http://schemas.microsoft.com/office/drawing/2014/main" id="{6D251D24-BA06-4A4F-9515-184B3AAFD8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DB2F17-5F3D-4B42-925C-B27457AF2DB8}" type="slidenum">
              <a:rPr lang="es-CL" altLang="es-CL"/>
              <a:pPr fontAlgn="base">
                <a:spcBef>
                  <a:spcPct val="0"/>
                </a:spcBef>
                <a:spcAft>
                  <a:spcPct val="0"/>
                </a:spcAft>
              </a:pPr>
              <a:t>6</a:t>
            </a:fld>
            <a:endParaRPr lang="es-CL" alt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37B35-0267-494A-81DF-19E19567E8C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1357A2FB-8EAE-1445-8F50-A94D84535E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A11BB9AA-81C4-6941-8F37-BF966E0630BC}"/>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5" name="Marcador de pie de página 4">
            <a:extLst>
              <a:ext uri="{FF2B5EF4-FFF2-40B4-BE49-F238E27FC236}">
                <a16:creationId xmlns:a16="http://schemas.microsoft.com/office/drawing/2014/main" id="{7050CE06-7FD5-E24F-906B-DB7CA907751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49753C3-3807-0F47-BBA2-7E8C8B4E4270}"/>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262456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DF9E4-4F2E-AD47-9AC2-6AEDD4A6E8E9}"/>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9502CCD3-948F-BD4D-82BF-63ADF3FE283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EDC6354-052C-1D40-A73A-BFFB8DE7263D}"/>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5" name="Marcador de pie de página 4">
            <a:extLst>
              <a:ext uri="{FF2B5EF4-FFF2-40B4-BE49-F238E27FC236}">
                <a16:creationId xmlns:a16="http://schemas.microsoft.com/office/drawing/2014/main" id="{85A62138-17DB-3443-9488-DDFA27C8BA2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21647DC-CF6C-034B-A8D2-AE7BC31B2D07}"/>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22188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8C41734-C027-E540-8220-C3E3D34D19EB}"/>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AC230756-7F07-D244-997F-AEB885790DFB}"/>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71D0ACB9-972C-F941-8AE3-F20462DFFA28}"/>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5" name="Marcador de pie de página 4">
            <a:extLst>
              <a:ext uri="{FF2B5EF4-FFF2-40B4-BE49-F238E27FC236}">
                <a16:creationId xmlns:a16="http://schemas.microsoft.com/office/drawing/2014/main" id="{F51C7308-E1C4-9944-A01C-EFD00F943EB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FDF9199-8F04-F946-8E6F-EB52D6C5283D}"/>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127014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F1126-2633-604B-967B-D6300FE7ED7F}"/>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C91B82FE-F5B0-A64C-9774-CAE122C5444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F0A80F41-E71F-6B46-BCD8-609AC97F3E6F}"/>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5" name="Marcador de pie de página 4">
            <a:extLst>
              <a:ext uri="{FF2B5EF4-FFF2-40B4-BE49-F238E27FC236}">
                <a16:creationId xmlns:a16="http://schemas.microsoft.com/office/drawing/2014/main" id="{51B576F7-7987-7D49-8A81-BBD8267FDE1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9CCF238-8CE9-5348-802F-AA2DFE0F823F}"/>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179611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CA1CD-A413-134E-9290-A67475A3283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D5B057B2-156F-FA43-A0A9-E19A2C4215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CDC9EB1-F761-5E43-BFAD-F423F1CB8470}"/>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5" name="Marcador de pie de página 4">
            <a:extLst>
              <a:ext uri="{FF2B5EF4-FFF2-40B4-BE49-F238E27FC236}">
                <a16:creationId xmlns:a16="http://schemas.microsoft.com/office/drawing/2014/main" id="{28110DF1-5F9F-9948-961D-D01E6A439C4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9CAEC0B-3F33-3A4E-8FEC-10CB68B55692}"/>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177432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B1BFA-22FE-C141-8062-839E8341AC80}"/>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9F2E95AE-2D38-1B4B-BA91-F77C1B14A7F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FE05E4C2-09A0-4949-ABA1-EB1EECF698B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479F50BE-2974-5A4D-A90F-9F11EF9C0E0C}"/>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6" name="Marcador de pie de página 5">
            <a:extLst>
              <a:ext uri="{FF2B5EF4-FFF2-40B4-BE49-F238E27FC236}">
                <a16:creationId xmlns:a16="http://schemas.microsoft.com/office/drawing/2014/main" id="{41E65B6D-2583-FE4D-9530-FFF37038FFA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68406EA-C15C-7B41-A5AD-0031F9B84A7F}"/>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327673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CB26A-AD59-3A40-A364-607846BFFCF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0D4F104B-1E9B-414C-8B13-28DF30129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C2B5191-085F-E543-8339-8B29C082C4C6}"/>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6D2B8E32-897A-8E46-A538-FA876E8EA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924C583-2CFE-2047-9BFA-A26D526A653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2E84247A-75CC-9949-AF7D-0DEA1D99ECF5}"/>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8" name="Marcador de pie de página 7">
            <a:extLst>
              <a:ext uri="{FF2B5EF4-FFF2-40B4-BE49-F238E27FC236}">
                <a16:creationId xmlns:a16="http://schemas.microsoft.com/office/drawing/2014/main" id="{7289DFEC-F34A-9646-990E-6A83F3905DA2}"/>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2332CA7-74E3-0A4C-90D9-F313F6A51E96}"/>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212345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4DB08-E919-8D4E-8880-614144527CB8}"/>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06B09558-D6B3-B14F-AA69-62161E4FE901}"/>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4" name="Marcador de pie de página 3">
            <a:extLst>
              <a:ext uri="{FF2B5EF4-FFF2-40B4-BE49-F238E27FC236}">
                <a16:creationId xmlns:a16="http://schemas.microsoft.com/office/drawing/2014/main" id="{2A569E89-33B7-D84B-A65D-CF6CE059D27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DAC9CAA7-E385-8E49-83C4-11D0E5DA239D}"/>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145962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DDEFD5-6D3E-3442-B08D-773288332CB1}"/>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3" name="Marcador de pie de página 2">
            <a:extLst>
              <a:ext uri="{FF2B5EF4-FFF2-40B4-BE49-F238E27FC236}">
                <a16:creationId xmlns:a16="http://schemas.microsoft.com/office/drawing/2014/main" id="{6968D247-7FC5-1D40-923A-683C22320F6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E23778BA-030B-C34B-8551-6FEA0EF6292A}"/>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345186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8150A4-8DB2-B540-BC55-48C1ED759C8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21D60C9C-C1D8-5840-BAF7-FF45197A1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8BE4FF73-7C15-CD43-B007-179ABF29F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733321B-95E1-B643-B06F-43AEEC2355BF}"/>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6" name="Marcador de pie de página 5">
            <a:extLst>
              <a:ext uri="{FF2B5EF4-FFF2-40B4-BE49-F238E27FC236}">
                <a16:creationId xmlns:a16="http://schemas.microsoft.com/office/drawing/2014/main" id="{3140B5D4-F891-8945-B969-7587EC9F449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703AB80-827C-EB43-9D50-1698B269A70C}"/>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51090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B1D0F-FE7F-C643-8EAB-62BBDB72114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F3B613E6-F790-B149-BB2C-B34427C99B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0A1932D1-B33A-594D-B5BC-C3EF7839C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8EC2ABE-CCDD-D34C-96BB-D6F2B9C1FA23}"/>
              </a:ext>
            </a:extLst>
          </p:cNvPr>
          <p:cNvSpPr>
            <a:spLocks noGrp="1"/>
          </p:cNvSpPr>
          <p:nvPr>
            <p:ph type="dt" sz="half" idx="10"/>
          </p:nvPr>
        </p:nvSpPr>
        <p:spPr/>
        <p:txBody>
          <a:bodyPr/>
          <a:lstStyle/>
          <a:p>
            <a:fld id="{5FE9CB77-18C9-BD4D-9BE1-AA943537A117}" type="datetimeFigureOut">
              <a:rPr lang="es-CL" smtClean="0"/>
              <a:t>05-03-22</a:t>
            </a:fld>
            <a:endParaRPr lang="es-CL"/>
          </a:p>
        </p:txBody>
      </p:sp>
      <p:sp>
        <p:nvSpPr>
          <p:cNvPr id="6" name="Marcador de pie de página 5">
            <a:extLst>
              <a:ext uri="{FF2B5EF4-FFF2-40B4-BE49-F238E27FC236}">
                <a16:creationId xmlns:a16="http://schemas.microsoft.com/office/drawing/2014/main" id="{49EB70B5-0245-D94A-909D-21BBFC3DFDB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E488F5C-8B53-B240-969D-84FAFFE60141}"/>
              </a:ext>
            </a:extLst>
          </p:cNvPr>
          <p:cNvSpPr>
            <a:spLocks noGrp="1"/>
          </p:cNvSpPr>
          <p:nvPr>
            <p:ph type="sldNum" sz="quarter" idx="12"/>
          </p:nvPr>
        </p:nvSpPr>
        <p:spPr/>
        <p:txBody>
          <a:bodyPr/>
          <a:lstStyle/>
          <a:p>
            <a:fld id="{1C457B47-4BA5-A241-9E6F-BC280F62E295}" type="slidenum">
              <a:rPr lang="es-CL" smtClean="0"/>
              <a:t>‹Nº›</a:t>
            </a:fld>
            <a:endParaRPr lang="es-CL"/>
          </a:p>
        </p:txBody>
      </p:sp>
    </p:spTree>
    <p:extLst>
      <p:ext uri="{BB962C8B-B14F-4D97-AF65-F5344CB8AC3E}">
        <p14:creationId xmlns:p14="http://schemas.microsoft.com/office/powerpoint/2010/main" val="405631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1DC8ADF-C82F-144A-8A9C-5B7E20EB49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E332A15C-C660-664E-B750-4936D64B01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779011E0-D94D-4D45-B9ED-730311B560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9CB77-18C9-BD4D-9BE1-AA943537A117}" type="datetimeFigureOut">
              <a:rPr lang="es-CL" smtClean="0"/>
              <a:t>05-03-22</a:t>
            </a:fld>
            <a:endParaRPr lang="es-CL"/>
          </a:p>
        </p:txBody>
      </p:sp>
      <p:sp>
        <p:nvSpPr>
          <p:cNvPr id="5" name="Marcador de pie de página 4">
            <a:extLst>
              <a:ext uri="{FF2B5EF4-FFF2-40B4-BE49-F238E27FC236}">
                <a16:creationId xmlns:a16="http://schemas.microsoft.com/office/drawing/2014/main" id="{8ECA631F-0690-5840-890E-DA1A774483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DFCB178B-79B0-8E42-A749-B1199FFCA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57B47-4BA5-A241-9E6F-BC280F62E295}" type="slidenum">
              <a:rPr lang="es-CL" smtClean="0"/>
              <a:t>‹Nº›</a:t>
            </a:fld>
            <a:endParaRPr lang="es-CL"/>
          </a:p>
        </p:txBody>
      </p:sp>
    </p:spTree>
    <p:extLst>
      <p:ext uri="{BB962C8B-B14F-4D97-AF65-F5344CB8AC3E}">
        <p14:creationId xmlns:p14="http://schemas.microsoft.com/office/powerpoint/2010/main" val="2151799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slide" Target="slide14.xml"/><Relationship Id="rId18" Type="http://schemas.openxmlformats.org/officeDocument/2006/relationships/image" Target="../media/image14.emf"/><Relationship Id="rId26" Type="http://schemas.openxmlformats.org/officeDocument/2006/relationships/image" Target="../media/image18.emf"/><Relationship Id="rId3" Type="http://schemas.openxmlformats.org/officeDocument/2006/relationships/slide" Target="slide8.xml"/><Relationship Id="rId21" Type="http://schemas.openxmlformats.org/officeDocument/2006/relationships/slide" Target="slide18.xml"/><Relationship Id="rId7" Type="http://schemas.openxmlformats.org/officeDocument/2006/relationships/slide" Target="slide10.xml"/><Relationship Id="rId12" Type="http://schemas.openxmlformats.org/officeDocument/2006/relationships/image" Target="../media/image11.emf"/><Relationship Id="rId17" Type="http://schemas.openxmlformats.org/officeDocument/2006/relationships/slide" Target="slide16.xml"/><Relationship Id="rId25" Type="http://schemas.openxmlformats.org/officeDocument/2006/relationships/slide" Target="slide20.xml"/><Relationship Id="rId2" Type="http://schemas.openxmlformats.org/officeDocument/2006/relationships/image" Target="../media/image6.jpeg"/><Relationship Id="rId16" Type="http://schemas.openxmlformats.org/officeDocument/2006/relationships/image" Target="../media/image13.emf"/><Relationship Id="rId20" Type="http://schemas.openxmlformats.org/officeDocument/2006/relationships/image" Target="../media/image15.emf"/><Relationship Id="rId29"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slide" Target="slide13.xml"/><Relationship Id="rId24" Type="http://schemas.openxmlformats.org/officeDocument/2006/relationships/image" Target="../media/image17.emf"/><Relationship Id="rId5" Type="http://schemas.openxmlformats.org/officeDocument/2006/relationships/slide" Target="slide9.xml"/><Relationship Id="rId15" Type="http://schemas.openxmlformats.org/officeDocument/2006/relationships/slide" Target="slide15.xml"/><Relationship Id="rId23" Type="http://schemas.openxmlformats.org/officeDocument/2006/relationships/slide" Target="slide19.xml"/><Relationship Id="rId28" Type="http://schemas.openxmlformats.org/officeDocument/2006/relationships/slide" Target="slide21.xml"/><Relationship Id="rId10" Type="http://schemas.openxmlformats.org/officeDocument/2006/relationships/image" Target="../media/image10.emf"/><Relationship Id="rId19" Type="http://schemas.openxmlformats.org/officeDocument/2006/relationships/slide" Target="slide17.xml"/><Relationship Id="rId31" Type="http://schemas.openxmlformats.org/officeDocument/2006/relationships/image" Target="../media/image20.png"/><Relationship Id="rId4" Type="http://schemas.openxmlformats.org/officeDocument/2006/relationships/image" Target="../media/image7.emf"/><Relationship Id="rId9" Type="http://schemas.openxmlformats.org/officeDocument/2006/relationships/slide" Target="slide12.xml"/><Relationship Id="rId14" Type="http://schemas.openxmlformats.org/officeDocument/2006/relationships/image" Target="../media/image12.emf"/><Relationship Id="rId22" Type="http://schemas.openxmlformats.org/officeDocument/2006/relationships/image" Target="../media/image16.emf"/><Relationship Id="rId27" Type="http://schemas.openxmlformats.org/officeDocument/2006/relationships/image" Target="../media/image1.emf"/><Relationship Id="rId30"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060DB05-F2B1-7642-B71E-818E662E5B45}"/>
              </a:ext>
            </a:extLst>
          </p:cNvPr>
          <p:cNvSpPr txBox="1"/>
          <p:nvPr/>
        </p:nvSpPr>
        <p:spPr>
          <a:xfrm>
            <a:off x="2077756" y="2105561"/>
            <a:ext cx="7859844" cy="1323439"/>
          </a:xfrm>
          <a:prstGeom prst="rect">
            <a:avLst/>
          </a:prstGeom>
          <a:noFill/>
        </p:spPr>
        <p:txBody>
          <a:bodyPr wrap="none" rtlCol="0">
            <a:spAutoFit/>
          </a:bodyPr>
          <a:lstStyle/>
          <a:p>
            <a:r>
              <a:rPr lang="es-CL" sz="8000" b="1" dirty="0">
                <a:latin typeface="adelia" pitchFamily="2" charset="0"/>
              </a:rPr>
              <a:t>Recordemos…</a:t>
            </a:r>
          </a:p>
        </p:txBody>
      </p:sp>
      <p:pic>
        <p:nvPicPr>
          <p:cNvPr id="6" name="Imagen 5">
            <a:extLst>
              <a:ext uri="{FF2B5EF4-FFF2-40B4-BE49-F238E27FC236}">
                <a16:creationId xmlns:a16="http://schemas.microsoft.com/office/drawing/2014/main" id="{43EA324A-D771-AB42-BB57-51A9143D0CBF}"/>
              </a:ext>
            </a:extLst>
          </p:cNvPr>
          <p:cNvPicPr>
            <a:picLocks noChangeAspect="1"/>
          </p:cNvPicPr>
          <p:nvPr/>
        </p:nvPicPr>
        <p:blipFill>
          <a:blip r:embed="rId2"/>
          <a:stretch>
            <a:fillRect/>
          </a:stretch>
        </p:blipFill>
        <p:spPr>
          <a:xfrm>
            <a:off x="0" y="5686096"/>
            <a:ext cx="12192000" cy="1238865"/>
          </a:xfrm>
          <a:prstGeom prst="rect">
            <a:avLst/>
          </a:prstGeom>
        </p:spPr>
      </p:pic>
    </p:spTree>
    <p:extLst>
      <p:ext uri="{BB962C8B-B14F-4D97-AF65-F5344CB8AC3E}">
        <p14:creationId xmlns:p14="http://schemas.microsoft.com/office/powerpoint/2010/main" val="255696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50" y="1608670"/>
            <a:ext cx="5515696" cy="4093428"/>
          </a:xfrm>
          <a:prstGeom prst="rect">
            <a:avLst/>
          </a:prstGeom>
          <a:noFill/>
        </p:spPr>
        <p:txBody>
          <a:bodyPr wrap="square" rtlCol="0">
            <a:spAutoFit/>
          </a:bodyPr>
          <a:lstStyle/>
          <a:p>
            <a:endParaRPr lang="es-CL" sz="2000" dirty="0"/>
          </a:p>
          <a:p>
            <a:r>
              <a:rPr lang="es-CL" sz="2000" dirty="0"/>
              <a:t>Caminamos de maneras muy diversas. No vamos todos ordenados, a un mismo paso y uniformados, no es un desfile. Cada uno tiene su ritmo, sus tiempos, su forma de pensar, actuar y de hacer camino. </a:t>
            </a:r>
          </a:p>
          <a:p>
            <a:endParaRPr lang="es-CL" sz="2000" dirty="0"/>
          </a:p>
          <a:p>
            <a:r>
              <a:rPr lang="es-CL" sz="2000" dirty="0"/>
              <a:t>La Iglesia se enriquece en la diversidad de los dones, carismas y ministerios. </a:t>
            </a:r>
          </a:p>
          <a:p>
            <a:r>
              <a:rPr lang="es-CL" sz="2000" dirty="0"/>
              <a:t>En la </a:t>
            </a:r>
            <a:r>
              <a:rPr lang="es-CL" sz="2000" dirty="0" err="1"/>
              <a:t>sinodalidad</a:t>
            </a:r>
            <a:r>
              <a:rPr lang="es-CL" sz="2000" dirty="0"/>
              <a:t> todas y todos, caben. Sin embargo, no todo cabe. Hay que aprender a caminar, a esperarnos y alentarnos, a ser pacientes y empáticos, a valorar el regalo de la diversidad.</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515601" y="2509227"/>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6894598" y="2922553"/>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7958669" y="2634456"/>
            <a:ext cx="2958276" cy="1815882"/>
          </a:xfrm>
          <a:prstGeom prst="rect">
            <a:avLst/>
          </a:prstGeom>
          <a:noFill/>
        </p:spPr>
        <p:txBody>
          <a:bodyPr wrap="square">
            <a:spAutoFit/>
          </a:bodyPr>
          <a:lstStyle/>
          <a:p>
            <a:pPr algn="ctr"/>
            <a:endParaRPr lang="es-CL" sz="2800" b="1" dirty="0"/>
          </a:p>
          <a:p>
            <a:pPr algn="ctr"/>
            <a:r>
              <a:rPr lang="es-CL" sz="2800" b="1" dirty="0"/>
              <a:t>Qué me cuesta aceptar de los jóvenes</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50" y="387422"/>
            <a:ext cx="5377150" cy="1938992"/>
          </a:xfrm>
          <a:prstGeom prst="rect">
            <a:avLst/>
          </a:prstGeom>
          <a:noFill/>
        </p:spPr>
        <p:txBody>
          <a:bodyPr wrap="square">
            <a:spAutoFit/>
          </a:bodyPr>
          <a:lstStyle/>
          <a:p>
            <a:r>
              <a:rPr lang="es-CL" sz="4000" b="1" dirty="0"/>
              <a:t>Un pueblo con una </a:t>
            </a:r>
          </a:p>
          <a:p>
            <a:r>
              <a:rPr lang="es-CL" sz="4000" b="1" dirty="0"/>
              <a:t>gran diversidad</a:t>
            </a:r>
          </a:p>
          <a:p>
            <a:endParaRPr lang="es-CL" sz="4000" b="1" dirty="0"/>
          </a:p>
        </p:txBody>
      </p:sp>
      <p:pic>
        <p:nvPicPr>
          <p:cNvPr id="11" name="Imagen 10">
            <a:hlinkClick r:id="rId4" action="ppaction://hlinksldjump"/>
            <a:extLst>
              <a:ext uri="{FF2B5EF4-FFF2-40B4-BE49-F238E27FC236}">
                <a16:creationId xmlns:a16="http://schemas.microsoft.com/office/drawing/2014/main" id="{2B4B2966-6EB8-5C40-8B1C-DD20107AEEB9}"/>
              </a:ext>
            </a:extLst>
          </p:cNvPr>
          <p:cNvPicPr>
            <a:picLocks noChangeAspect="1"/>
          </p:cNvPicPr>
          <p:nvPr/>
        </p:nvPicPr>
        <p:blipFill>
          <a:blip r:embed="rId5"/>
          <a:stretch>
            <a:fillRect/>
          </a:stretch>
        </p:blipFill>
        <p:spPr>
          <a:xfrm>
            <a:off x="8034457" y="5669951"/>
            <a:ext cx="2806700" cy="647700"/>
          </a:xfrm>
          <a:prstGeom prst="rect">
            <a:avLst/>
          </a:prstGeom>
        </p:spPr>
      </p:pic>
    </p:spTree>
    <p:extLst>
      <p:ext uri="{BB962C8B-B14F-4D97-AF65-F5344CB8AC3E}">
        <p14:creationId xmlns:p14="http://schemas.microsoft.com/office/powerpoint/2010/main" val="53798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50" y="1608670"/>
            <a:ext cx="5088184" cy="2554545"/>
          </a:xfrm>
          <a:prstGeom prst="rect">
            <a:avLst/>
          </a:prstGeom>
          <a:noFill/>
        </p:spPr>
        <p:txBody>
          <a:bodyPr wrap="square" rtlCol="0">
            <a:spAutoFit/>
          </a:bodyPr>
          <a:lstStyle/>
          <a:p>
            <a:endParaRPr lang="es-CL" sz="2000" dirty="0"/>
          </a:p>
          <a:p>
            <a:r>
              <a:rPr lang="es-CL" sz="2000" dirty="0"/>
              <a:t>La </a:t>
            </a:r>
            <a:r>
              <a:rPr lang="es-CL" sz="2000" dirty="0" err="1"/>
              <a:t>sinodalidad</a:t>
            </a:r>
            <a:r>
              <a:rPr lang="es-CL" sz="2000" dirty="0"/>
              <a:t> es buscar juntos lo que Dios quiere para nosotros. No es igual a democracia. No es buscar la mayoría, es descubrir juntos, con humildad, lo que Dios quiere para nosotros, reconociendo que muchas veces Dios habla desde las minorías, desde lo más pequeños y los excluidos. </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718447" y="2137055"/>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6625731" y="2957851"/>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7744848" y="2725050"/>
            <a:ext cx="3123495" cy="1815882"/>
          </a:xfrm>
          <a:prstGeom prst="rect">
            <a:avLst/>
          </a:prstGeom>
          <a:noFill/>
        </p:spPr>
        <p:txBody>
          <a:bodyPr wrap="square">
            <a:spAutoFit/>
          </a:bodyPr>
          <a:lstStyle/>
          <a:p>
            <a:pPr algn="ctr"/>
            <a:r>
              <a:rPr lang="es-CL" sz="2800" b="1" dirty="0"/>
              <a:t>A través de quién me ha sorprendido Dios (voz del Espíritu)</a:t>
            </a:r>
            <a:endParaRPr lang="es-CL" sz="2800" dirty="0"/>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50" y="387422"/>
            <a:ext cx="5088184" cy="1938992"/>
          </a:xfrm>
          <a:prstGeom prst="rect">
            <a:avLst/>
          </a:prstGeom>
          <a:noFill/>
        </p:spPr>
        <p:txBody>
          <a:bodyPr wrap="square">
            <a:spAutoFit/>
          </a:bodyPr>
          <a:lstStyle/>
          <a:p>
            <a:r>
              <a:rPr lang="es-CL" sz="4000" b="1" dirty="0"/>
              <a:t>Un pueblo que busca el querer de Dios</a:t>
            </a:r>
          </a:p>
          <a:p>
            <a:endParaRPr lang="es-CL" sz="4000" b="1" dirty="0"/>
          </a:p>
        </p:txBody>
      </p:sp>
      <p:pic>
        <p:nvPicPr>
          <p:cNvPr id="11" name="Imagen 10">
            <a:hlinkClick r:id="rId4" action="ppaction://hlinksldjump"/>
            <a:extLst>
              <a:ext uri="{FF2B5EF4-FFF2-40B4-BE49-F238E27FC236}">
                <a16:creationId xmlns:a16="http://schemas.microsoft.com/office/drawing/2014/main" id="{BB693D35-E069-EA4B-AED3-3A6DB8E13E0C}"/>
              </a:ext>
            </a:extLst>
          </p:cNvPr>
          <p:cNvPicPr>
            <a:picLocks noChangeAspect="1"/>
          </p:cNvPicPr>
          <p:nvPr/>
        </p:nvPicPr>
        <p:blipFill>
          <a:blip r:embed="rId5"/>
          <a:stretch>
            <a:fillRect/>
          </a:stretch>
        </p:blipFill>
        <p:spPr>
          <a:xfrm>
            <a:off x="8034457" y="5669951"/>
            <a:ext cx="2806700" cy="647700"/>
          </a:xfrm>
          <a:prstGeom prst="rect">
            <a:avLst/>
          </a:prstGeom>
        </p:spPr>
      </p:pic>
    </p:spTree>
    <p:extLst>
      <p:ext uri="{BB962C8B-B14F-4D97-AF65-F5344CB8AC3E}">
        <p14:creationId xmlns:p14="http://schemas.microsoft.com/office/powerpoint/2010/main" val="36102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50" y="1608670"/>
            <a:ext cx="5088184" cy="3785652"/>
          </a:xfrm>
          <a:prstGeom prst="rect">
            <a:avLst/>
          </a:prstGeom>
          <a:noFill/>
        </p:spPr>
        <p:txBody>
          <a:bodyPr wrap="square" rtlCol="0">
            <a:spAutoFit/>
          </a:bodyPr>
          <a:lstStyle/>
          <a:p>
            <a:endParaRPr lang="es-CL" sz="2000" dirty="0"/>
          </a:p>
          <a:p>
            <a:r>
              <a:rPr lang="es-CL" sz="2000" dirty="0"/>
              <a:t>Caminamos como pueblo de Dios con la certeza de que estamos ungidos con la gracia del Espíritu. Por tanto, a la hora de reflexionar, pensar, evaluar, discernir, debemos estar muy atentos y ser fieles a esta unción, aunque corramos riesgos. </a:t>
            </a:r>
          </a:p>
          <a:p>
            <a:endParaRPr lang="es-CL" sz="2000" dirty="0"/>
          </a:p>
          <a:p>
            <a:r>
              <a:rPr lang="es-CL" sz="2000" dirty="0"/>
              <a:t>El pueblo cuando cree, no se equivoca. Somos un pueblo animado por el Espíritu, profético que descubre la presencia del Reino y la anuncia como comunidad.</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515601" y="1818565"/>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6848166" y="2540422"/>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7925344" y="2354518"/>
            <a:ext cx="2820556" cy="1815882"/>
          </a:xfrm>
          <a:prstGeom prst="rect">
            <a:avLst/>
          </a:prstGeom>
          <a:noFill/>
        </p:spPr>
        <p:txBody>
          <a:bodyPr wrap="square">
            <a:spAutoFit/>
          </a:bodyPr>
          <a:lstStyle/>
          <a:p>
            <a:pPr algn="ctr"/>
            <a:r>
              <a:rPr lang="es-CL" sz="2800" b="1" dirty="0"/>
              <a:t>Qué me hace arder el corazón que (eso que no puedo acallar)</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50" y="387422"/>
            <a:ext cx="4625046" cy="1938992"/>
          </a:xfrm>
          <a:prstGeom prst="rect">
            <a:avLst/>
          </a:prstGeom>
          <a:noFill/>
        </p:spPr>
        <p:txBody>
          <a:bodyPr wrap="square">
            <a:spAutoFit/>
          </a:bodyPr>
          <a:lstStyle/>
          <a:p>
            <a:r>
              <a:rPr lang="es-CL" sz="4000" b="1" dirty="0"/>
              <a:t>Un pueblo urgido por el Espíritu</a:t>
            </a:r>
          </a:p>
          <a:p>
            <a:endParaRPr lang="es-CL" sz="4000" b="1" dirty="0"/>
          </a:p>
        </p:txBody>
      </p:sp>
      <p:pic>
        <p:nvPicPr>
          <p:cNvPr id="11" name="Imagen 10">
            <a:hlinkClick r:id="rId4" action="ppaction://hlinksldjump"/>
            <a:extLst>
              <a:ext uri="{FF2B5EF4-FFF2-40B4-BE49-F238E27FC236}">
                <a16:creationId xmlns:a16="http://schemas.microsoft.com/office/drawing/2014/main" id="{03A9A3FA-05B3-BB46-AF39-A18337502DE0}"/>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2" name="CuadroTexto 11">
            <a:extLst>
              <a:ext uri="{FF2B5EF4-FFF2-40B4-BE49-F238E27FC236}">
                <a16:creationId xmlns:a16="http://schemas.microsoft.com/office/drawing/2014/main" id="{4B5E4F2C-DEA9-E247-89F7-3004FF659B7F}"/>
              </a:ext>
            </a:extLst>
          </p:cNvPr>
          <p:cNvSpPr txBox="1"/>
          <p:nvPr/>
        </p:nvSpPr>
        <p:spPr>
          <a:xfrm>
            <a:off x="7383657" y="-1708809"/>
            <a:ext cx="1083374" cy="369332"/>
          </a:xfrm>
          <a:prstGeom prst="rect">
            <a:avLst/>
          </a:prstGeom>
          <a:noFill/>
        </p:spPr>
        <p:txBody>
          <a:bodyPr wrap="none" rtlCol="0">
            <a:spAutoFit/>
          </a:bodyPr>
          <a:lstStyle/>
          <a:p>
            <a:r>
              <a:rPr lang="es-CL" dirty="0"/>
              <a:t>Ref. ISE 3 </a:t>
            </a:r>
          </a:p>
        </p:txBody>
      </p:sp>
    </p:spTree>
    <p:extLst>
      <p:ext uri="{BB962C8B-B14F-4D97-AF65-F5344CB8AC3E}">
        <p14:creationId xmlns:p14="http://schemas.microsoft.com/office/powerpoint/2010/main" val="112450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50" y="1608670"/>
            <a:ext cx="5088184" cy="3785652"/>
          </a:xfrm>
          <a:prstGeom prst="rect">
            <a:avLst/>
          </a:prstGeom>
          <a:noFill/>
        </p:spPr>
        <p:txBody>
          <a:bodyPr wrap="square" rtlCol="0">
            <a:spAutoFit/>
          </a:bodyPr>
          <a:lstStyle/>
          <a:p>
            <a:endParaRPr lang="es-CL" sz="2000" dirty="0"/>
          </a:p>
          <a:p>
            <a:r>
              <a:rPr lang="es-CL" sz="2000" dirty="0"/>
              <a:t>Caminamos con humildad para escucharnos y aprender los unos de los otros.</a:t>
            </a:r>
          </a:p>
          <a:p>
            <a:r>
              <a:rPr lang="es-CL" sz="2000" dirty="0"/>
              <a:t>Con valentía y libertad nos expresamos, sabiendo que escuchándonos descubrimos lo que el Espíritu nos quiere decir a través de los demás. </a:t>
            </a:r>
          </a:p>
          <a:p>
            <a:endParaRPr lang="es-CL" sz="2000" dirty="0"/>
          </a:p>
          <a:p>
            <a:r>
              <a:rPr lang="es-CL" sz="2000" dirty="0"/>
              <a:t>Caminar es una forma de aprender. No son unos lo que enseñan y otros los que aprenden sino que todos tienen algo que enseñar y todos algo que aprender de otros. </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515601" y="1818565"/>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6848166" y="2540422"/>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8100610" y="2378111"/>
            <a:ext cx="2607815" cy="2246769"/>
          </a:xfrm>
          <a:prstGeom prst="rect">
            <a:avLst/>
          </a:prstGeom>
          <a:noFill/>
        </p:spPr>
        <p:txBody>
          <a:bodyPr wrap="square">
            <a:spAutoFit/>
          </a:bodyPr>
          <a:lstStyle/>
          <a:p>
            <a:pPr algn="ctr"/>
            <a:r>
              <a:rPr lang="es-CL" sz="2800" b="1" dirty="0"/>
              <a:t>Hago algo por escuchar a quienes se han alejado de la Iglesia</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50" y="387422"/>
            <a:ext cx="4625046" cy="1938992"/>
          </a:xfrm>
          <a:prstGeom prst="rect">
            <a:avLst/>
          </a:prstGeom>
          <a:noFill/>
        </p:spPr>
        <p:txBody>
          <a:bodyPr wrap="square">
            <a:spAutoFit/>
          </a:bodyPr>
          <a:lstStyle/>
          <a:p>
            <a:r>
              <a:rPr lang="es-CL" sz="4000" b="1" dirty="0"/>
              <a:t>Un pueblo que escuchando aprende</a:t>
            </a:r>
          </a:p>
          <a:p>
            <a:endParaRPr lang="es-CL" sz="4000" b="1" dirty="0"/>
          </a:p>
        </p:txBody>
      </p:sp>
      <p:pic>
        <p:nvPicPr>
          <p:cNvPr id="11" name="Imagen 10">
            <a:hlinkClick r:id="rId4" action="ppaction://hlinksldjump"/>
            <a:extLst>
              <a:ext uri="{FF2B5EF4-FFF2-40B4-BE49-F238E27FC236}">
                <a16:creationId xmlns:a16="http://schemas.microsoft.com/office/drawing/2014/main" id="{AEF39010-AD58-9A43-B3AB-C2995D61C3BA}"/>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2" name="CuadroTexto 11">
            <a:extLst>
              <a:ext uri="{FF2B5EF4-FFF2-40B4-BE49-F238E27FC236}">
                <a16:creationId xmlns:a16="http://schemas.microsoft.com/office/drawing/2014/main" id="{4ED5DC18-F746-FF4A-8E9F-90E7F50A5BED}"/>
              </a:ext>
            </a:extLst>
          </p:cNvPr>
          <p:cNvSpPr txBox="1"/>
          <p:nvPr/>
        </p:nvSpPr>
        <p:spPr>
          <a:xfrm>
            <a:off x="7619630" y="-1241503"/>
            <a:ext cx="1083374" cy="369332"/>
          </a:xfrm>
          <a:prstGeom prst="rect">
            <a:avLst/>
          </a:prstGeom>
          <a:noFill/>
        </p:spPr>
        <p:txBody>
          <a:bodyPr wrap="none" rtlCol="0">
            <a:spAutoFit/>
          </a:bodyPr>
          <a:lstStyle/>
          <a:p>
            <a:r>
              <a:rPr lang="es-CL" dirty="0"/>
              <a:t>Ref. ISE 7 </a:t>
            </a:r>
          </a:p>
        </p:txBody>
      </p:sp>
    </p:spTree>
    <p:extLst>
      <p:ext uri="{BB962C8B-B14F-4D97-AF65-F5344CB8AC3E}">
        <p14:creationId xmlns:p14="http://schemas.microsoft.com/office/powerpoint/2010/main" val="296880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49" y="1608670"/>
            <a:ext cx="5480069" cy="4401205"/>
          </a:xfrm>
          <a:prstGeom prst="rect">
            <a:avLst/>
          </a:prstGeom>
          <a:noFill/>
        </p:spPr>
        <p:txBody>
          <a:bodyPr wrap="square" rtlCol="0">
            <a:spAutoFit/>
          </a:bodyPr>
          <a:lstStyle/>
          <a:p>
            <a:endParaRPr lang="es-CL" sz="2000" dirty="0"/>
          </a:p>
          <a:p>
            <a:r>
              <a:rPr lang="es-CL" sz="2000" dirty="0"/>
              <a:t>Cada persona es sagrada. Es rostro de Dios. Las personas por el solo hecho de ser personas, tenemos una igual dignidad. No somos idénticos, cada persona es única, original e irrepetible pero la dignidad nos hace iguales. </a:t>
            </a:r>
          </a:p>
          <a:p>
            <a:endParaRPr lang="es-CL" sz="2000" dirty="0"/>
          </a:p>
          <a:p>
            <a:r>
              <a:rPr lang="es-CL" sz="2000" dirty="0"/>
              <a:t>No hay cristianos de primera y segunda categoría. Todas y todos somos responsables de la vida y misión de la Iglesia. Cada persona es importante y está llamada a ser parte de la Iglesia, no a “ayudar” subsidiariamente, sino a participar recíproca y corresponsablemente en la construcción de la Iglesia y ser testigo del Reino de Dios. </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515601" y="2177146"/>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7044108" y="2946166"/>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8161317" y="2511715"/>
            <a:ext cx="2607815" cy="2246769"/>
          </a:xfrm>
          <a:prstGeom prst="rect">
            <a:avLst/>
          </a:prstGeom>
          <a:noFill/>
        </p:spPr>
        <p:txBody>
          <a:bodyPr wrap="square">
            <a:spAutoFit/>
          </a:bodyPr>
          <a:lstStyle/>
          <a:p>
            <a:pPr algn="ctr"/>
            <a:r>
              <a:rPr lang="es-CL" sz="2800" b="1" dirty="0"/>
              <a:t>Qué espacios creo que deberían abrirse más a la participación</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50" y="387422"/>
            <a:ext cx="5634964" cy="1938992"/>
          </a:xfrm>
          <a:prstGeom prst="rect">
            <a:avLst/>
          </a:prstGeom>
          <a:noFill/>
        </p:spPr>
        <p:txBody>
          <a:bodyPr wrap="square">
            <a:spAutoFit/>
          </a:bodyPr>
          <a:lstStyle/>
          <a:p>
            <a:r>
              <a:rPr lang="es-CL" sz="4000" b="1" dirty="0"/>
              <a:t>Un pueblo donde todos tienen una igual dignidad</a:t>
            </a:r>
          </a:p>
          <a:p>
            <a:endParaRPr lang="es-CL" sz="4000" b="1" dirty="0"/>
          </a:p>
        </p:txBody>
      </p:sp>
      <p:pic>
        <p:nvPicPr>
          <p:cNvPr id="11" name="Imagen 10">
            <a:hlinkClick r:id="rId4" action="ppaction://hlinksldjump"/>
            <a:extLst>
              <a:ext uri="{FF2B5EF4-FFF2-40B4-BE49-F238E27FC236}">
                <a16:creationId xmlns:a16="http://schemas.microsoft.com/office/drawing/2014/main" id="{C626C9A1-0C7D-F845-B837-C1BCCF1BE20E}"/>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2" name="CuadroTexto 11">
            <a:extLst>
              <a:ext uri="{FF2B5EF4-FFF2-40B4-BE49-F238E27FC236}">
                <a16:creationId xmlns:a16="http://schemas.microsoft.com/office/drawing/2014/main" id="{62FB2E7F-5A40-7A47-902F-D693193B9736}"/>
              </a:ext>
            </a:extLst>
          </p:cNvPr>
          <p:cNvSpPr txBox="1"/>
          <p:nvPr/>
        </p:nvSpPr>
        <p:spPr>
          <a:xfrm>
            <a:off x="7619630" y="-776195"/>
            <a:ext cx="1083374" cy="369332"/>
          </a:xfrm>
          <a:prstGeom prst="rect">
            <a:avLst/>
          </a:prstGeom>
          <a:noFill/>
        </p:spPr>
        <p:txBody>
          <a:bodyPr wrap="none" rtlCol="0">
            <a:spAutoFit/>
          </a:bodyPr>
          <a:lstStyle/>
          <a:p>
            <a:r>
              <a:rPr lang="es-CL" dirty="0"/>
              <a:t>Ref. ISE 8 </a:t>
            </a:r>
          </a:p>
        </p:txBody>
      </p:sp>
    </p:spTree>
    <p:extLst>
      <p:ext uri="{BB962C8B-B14F-4D97-AF65-F5344CB8AC3E}">
        <p14:creationId xmlns:p14="http://schemas.microsoft.com/office/powerpoint/2010/main" val="247577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49" y="1608670"/>
            <a:ext cx="5788829" cy="4401205"/>
          </a:xfrm>
          <a:prstGeom prst="rect">
            <a:avLst/>
          </a:prstGeom>
          <a:noFill/>
        </p:spPr>
        <p:txBody>
          <a:bodyPr wrap="square" rtlCol="0">
            <a:spAutoFit/>
          </a:bodyPr>
          <a:lstStyle/>
          <a:p>
            <a:endParaRPr lang="es-CL" sz="2000" dirty="0"/>
          </a:p>
          <a:p>
            <a:r>
              <a:rPr lang="es-CL" sz="2000" dirty="0"/>
              <a:t>“Lo que es afecta a todos debe ser tratado por todos”. Dice san Cipriano, “nada sin el obispo, nada sin el consejo de los presbíteros, y nada sin el consenso del pueblo”. Cueste lo que cueste. Hay que avanzar en espacios de participación amplia, donde las decisiones de muchos no sean resueltas solo por algunas personas o las “mismas de siempre”. </a:t>
            </a:r>
          </a:p>
          <a:p>
            <a:endParaRPr lang="es-CL" sz="2000" dirty="0"/>
          </a:p>
          <a:p>
            <a:r>
              <a:rPr lang="es-CL" sz="2000" dirty="0"/>
              <a:t>El desafío de la </a:t>
            </a:r>
            <a:r>
              <a:rPr lang="es-CL" sz="2000" dirty="0" err="1"/>
              <a:t>sinodalidad</a:t>
            </a:r>
            <a:r>
              <a:rPr lang="es-CL" sz="2000" dirty="0"/>
              <a:t> implica superar el autoritarismo, ampliar los espacios de participación y procurar la representatividad de toda la comunidad. Quienes prestan servicios en la comunidad deberían estar lejos de la búsqueda de privilegios o poder.</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515601" y="1976769"/>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7101697" y="2511715"/>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8161317" y="2726865"/>
            <a:ext cx="2607815" cy="954107"/>
          </a:xfrm>
          <a:prstGeom prst="rect">
            <a:avLst/>
          </a:prstGeom>
          <a:noFill/>
        </p:spPr>
        <p:txBody>
          <a:bodyPr wrap="square">
            <a:spAutoFit/>
          </a:bodyPr>
          <a:lstStyle/>
          <a:p>
            <a:pPr algn="ctr"/>
            <a:r>
              <a:rPr lang="es-CL" sz="2800" b="1" dirty="0"/>
              <a:t>A quiénes me cuesta integrar</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49" y="387422"/>
            <a:ext cx="6129316" cy="1938992"/>
          </a:xfrm>
          <a:prstGeom prst="rect">
            <a:avLst/>
          </a:prstGeom>
          <a:noFill/>
        </p:spPr>
        <p:txBody>
          <a:bodyPr wrap="square">
            <a:spAutoFit/>
          </a:bodyPr>
          <a:lstStyle/>
          <a:p>
            <a:r>
              <a:rPr lang="es-CL" sz="4000" b="1" dirty="0"/>
              <a:t>Un pueblo donde todos participan y deciden juntos</a:t>
            </a:r>
          </a:p>
          <a:p>
            <a:endParaRPr lang="es-CL" sz="4000" b="1" dirty="0"/>
          </a:p>
        </p:txBody>
      </p:sp>
      <p:pic>
        <p:nvPicPr>
          <p:cNvPr id="11" name="Imagen 10">
            <a:hlinkClick r:id="rId4" action="ppaction://hlinksldjump"/>
            <a:extLst>
              <a:ext uri="{FF2B5EF4-FFF2-40B4-BE49-F238E27FC236}">
                <a16:creationId xmlns:a16="http://schemas.microsoft.com/office/drawing/2014/main" id="{B8827EEE-B7C7-3840-A5A2-D7FD2D182984}"/>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2" name="CuadroTexto 11">
            <a:extLst>
              <a:ext uri="{FF2B5EF4-FFF2-40B4-BE49-F238E27FC236}">
                <a16:creationId xmlns:a16="http://schemas.microsoft.com/office/drawing/2014/main" id="{38185BB1-2733-D945-9FD8-A9C996AF19E4}"/>
              </a:ext>
            </a:extLst>
          </p:cNvPr>
          <p:cNvSpPr txBox="1"/>
          <p:nvPr/>
        </p:nvSpPr>
        <p:spPr>
          <a:xfrm>
            <a:off x="7384373" y="-1584091"/>
            <a:ext cx="1030475" cy="369332"/>
          </a:xfrm>
          <a:prstGeom prst="rect">
            <a:avLst/>
          </a:prstGeom>
          <a:noFill/>
        </p:spPr>
        <p:txBody>
          <a:bodyPr wrap="none" rtlCol="0">
            <a:spAutoFit/>
          </a:bodyPr>
          <a:lstStyle/>
          <a:p>
            <a:r>
              <a:rPr lang="es-CL" dirty="0"/>
              <a:t>Ref. ISE 9</a:t>
            </a:r>
          </a:p>
        </p:txBody>
      </p:sp>
    </p:spTree>
    <p:extLst>
      <p:ext uri="{BB962C8B-B14F-4D97-AF65-F5344CB8AC3E}">
        <p14:creationId xmlns:p14="http://schemas.microsoft.com/office/powerpoint/2010/main" val="333481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49" y="1608670"/>
            <a:ext cx="5788829" cy="3170099"/>
          </a:xfrm>
          <a:prstGeom prst="rect">
            <a:avLst/>
          </a:prstGeom>
          <a:noFill/>
        </p:spPr>
        <p:txBody>
          <a:bodyPr wrap="square" rtlCol="0">
            <a:spAutoFit/>
          </a:bodyPr>
          <a:lstStyle/>
          <a:p>
            <a:endParaRPr lang="es-CL" sz="2000" dirty="0"/>
          </a:p>
          <a:p>
            <a:r>
              <a:rPr lang="es-CL" sz="2000" dirty="0"/>
              <a:t>Cada persona es importante. Este camino lo hacemos juntos superando la autosuficiencia, reconociendo que nos necesitamos los unos a los otros. Somos un solo cuerpo en Cristo. ¿Cómo podemos decir que estamos todos si falta alguien entre nosotros?</a:t>
            </a:r>
          </a:p>
          <a:p>
            <a:endParaRPr lang="es-CL" sz="2000" dirty="0"/>
          </a:p>
          <a:p>
            <a:r>
              <a:rPr lang="es-CL" sz="2000" dirty="0"/>
              <a:t>Caminar juntos nos lleva a valorar lo distinto, a ver, a escuchar, a sentir y encontrarnos genuinamente con otros. Ha hacernos uno en el amor.</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503587" y="2317691"/>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6915762" y="2698915"/>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7962900" y="2890391"/>
            <a:ext cx="2806700" cy="1077218"/>
          </a:xfrm>
          <a:prstGeom prst="rect">
            <a:avLst/>
          </a:prstGeom>
          <a:noFill/>
        </p:spPr>
        <p:txBody>
          <a:bodyPr wrap="square">
            <a:spAutoFit/>
          </a:bodyPr>
          <a:lstStyle/>
          <a:p>
            <a:pPr algn="ctr"/>
            <a:r>
              <a:rPr lang="es-CL" sz="3200" b="1" dirty="0"/>
              <a:t>Quién falta entre nosotros</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49" y="387422"/>
            <a:ext cx="5681951" cy="1938992"/>
          </a:xfrm>
          <a:prstGeom prst="rect">
            <a:avLst/>
          </a:prstGeom>
          <a:noFill/>
        </p:spPr>
        <p:txBody>
          <a:bodyPr wrap="square">
            <a:spAutoFit/>
          </a:bodyPr>
          <a:lstStyle/>
          <a:p>
            <a:r>
              <a:rPr lang="es-CL" sz="4000" b="1" dirty="0"/>
              <a:t>Un pueblo donde todos nos necesitamos</a:t>
            </a:r>
          </a:p>
          <a:p>
            <a:endParaRPr lang="es-CL" sz="4000" b="1" dirty="0"/>
          </a:p>
        </p:txBody>
      </p:sp>
      <p:pic>
        <p:nvPicPr>
          <p:cNvPr id="11" name="Imagen 10">
            <a:hlinkClick r:id="rId4" action="ppaction://hlinksldjump"/>
            <a:extLst>
              <a:ext uri="{FF2B5EF4-FFF2-40B4-BE49-F238E27FC236}">
                <a16:creationId xmlns:a16="http://schemas.microsoft.com/office/drawing/2014/main" id="{6F6974B6-38A9-3B40-BDE2-B3174AFBC1FE}"/>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2" name="CuadroTexto 11">
            <a:extLst>
              <a:ext uri="{FF2B5EF4-FFF2-40B4-BE49-F238E27FC236}">
                <a16:creationId xmlns:a16="http://schemas.microsoft.com/office/drawing/2014/main" id="{1E4495C1-E158-7342-8030-803867C3259F}"/>
              </a:ext>
            </a:extLst>
          </p:cNvPr>
          <p:cNvSpPr txBox="1"/>
          <p:nvPr/>
        </p:nvSpPr>
        <p:spPr>
          <a:xfrm>
            <a:off x="7519219" y="-924314"/>
            <a:ext cx="1030475" cy="369332"/>
          </a:xfrm>
          <a:prstGeom prst="rect">
            <a:avLst/>
          </a:prstGeom>
          <a:noFill/>
        </p:spPr>
        <p:txBody>
          <a:bodyPr wrap="none" rtlCol="0">
            <a:spAutoFit/>
          </a:bodyPr>
          <a:lstStyle/>
          <a:p>
            <a:r>
              <a:rPr lang="es-CL" dirty="0"/>
              <a:t>Ref. ISE 9</a:t>
            </a:r>
          </a:p>
        </p:txBody>
      </p:sp>
    </p:spTree>
    <p:extLst>
      <p:ext uri="{BB962C8B-B14F-4D97-AF65-F5344CB8AC3E}">
        <p14:creationId xmlns:p14="http://schemas.microsoft.com/office/powerpoint/2010/main" val="61112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49" y="1608670"/>
            <a:ext cx="5788829" cy="3170099"/>
          </a:xfrm>
          <a:prstGeom prst="rect">
            <a:avLst/>
          </a:prstGeom>
          <a:noFill/>
        </p:spPr>
        <p:txBody>
          <a:bodyPr wrap="square" rtlCol="0">
            <a:spAutoFit/>
          </a:bodyPr>
          <a:lstStyle/>
          <a:p>
            <a:endParaRPr lang="es-CL" sz="2000" dirty="0"/>
          </a:p>
          <a:p>
            <a:r>
              <a:rPr lang="es-CL" sz="2000" dirty="0"/>
              <a:t>Caminamos buscando el reino de la verdad, la justicia, la paz y la reconciliación.</a:t>
            </a:r>
          </a:p>
          <a:p>
            <a:r>
              <a:rPr lang="es-CL" sz="2000" dirty="0"/>
              <a:t>No es fácil vencer la inercia y ponerse a caminar. Para ello se necesita algo que nos apasione de verdad, que nos conmueva, que nos empuje desde dentro.</a:t>
            </a:r>
          </a:p>
          <a:p>
            <a:endParaRPr lang="es-CL" sz="2000" dirty="0"/>
          </a:p>
          <a:p>
            <a:r>
              <a:rPr lang="es-CL" sz="2000" dirty="0"/>
              <a:t>A las personas nos mueve el amor y la esperanza de avanzar hacia la plenitud. Esta plenitud solo se alcanza en la búsqueda de la plenitud de los demás.</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354237" y="1746220"/>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7101697" y="2467926"/>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8089601" y="2511715"/>
            <a:ext cx="2607815" cy="1077218"/>
          </a:xfrm>
          <a:prstGeom prst="rect">
            <a:avLst/>
          </a:prstGeom>
          <a:noFill/>
        </p:spPr>
        <p:txBody>
          <a:bodyPr wrap="square">
            <a:spAutoFit/>
          </a:bodyPr>
          <a:lstStyle/>
          <a:p>
            <a:pPr algn="ctr"/>
            <a:r>
              <a:rPr lang="es-CL" sz="3200" b="1" dirty="0"/>
              <a:t>Qué me da  esperanza</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49" y="387422"/>
            <a:ext cx="5681951" cy="1938992"/>
          </a:xfrm>
          <a:prstGeom prst="rect">
            <a:avLst/>
          </a:prstGeom>
          <a:noFill/>
        </p:spPr>
        <p:txBody>
          <a:bodyPr wrap="square">
            <a:spAutoFit/>
          </a:bodyPr>
          <a:lstStyle/>
          <a:p>
            <a:r>
              <a:rPr lang="es-CL" sz="4000" b="1" dirty="0"/>
              <a:t>Un pueblo que camina con esperanza</a:t>
            </a:r>
          </a:p>
          <a:p>
            <a:endParaRPr lang="es-CL" sz="4000" b="1" dirty="0"/>
          </a:p>
        </p:txBody>
      </p:sp>
      <p:pic>
        <p:nvPicPr>
          <p:cNvPr id="11" name="Imagen 10">
            <a:hlinkClick r:id="rId4" action="ppaction://hlinksldjump"/>
            <a:extLst>
              <a:ext uri="{FF2B5EF4-FFF2-40B4-BE49-F238E27FC236}">
                <a16:creationId xmlns:a16="http://schemas.microsoft.com/office/drawing/2014/main" id="{203FF307-3462-484B-AA02-9BA0D47E039D}"/>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2" name="CuadroTexto 11">
            <a:extLst>
              <a:ext uri="{FF2B5EF4-FFF2-40B4-BE49-F238E27FC236}">
                <a16:creationId xmlns:a16="http://schemas.microsoft.com/office/drawing/2014/main" id="{77ACBE29-4972-1946-8224-495F5E740EBA}"/>
              </a:ext>
            </a:extLst>
          </p:cNvPr>
          <p:cNvSpPr txBox="1"/>
          <p:nvPr/>
        </p:nvSpPr>
        <p:spPr>
          <a:xfrm>
            <a:off x="7341409" y="-967113"/>
            <a:ext cx="1147494" cy="369332"/>
          </a:xfrm>
          <a:prstGeom prst="rect">
            <a:avLst/>
          </a:prstGeom>
          <a:noFill/>
        </p:spPr>
        <p:txBody>
          <a:bodyPr wrap="none" rtlCol="0">
            <a:spAutoFit/>
          </a:bodyPr>
          <a:lstStyle/>
          <a:p>
            <a:r>
              <a:rPr lang="es-CL" dirty="0"/>
              <a:t>Ref. ISE 17</a:t>
            </a:r>
          </a:p>
        </p:txBody>
      </p:sp>
    </p:spTree>
    <p:extLst>
      <p:ext uri="{BB962C8B-B14F-4D97-AF65-F5344CB8AC3E}">
        <p14:creationId xmlns:p14="http://schemas.microsoft.com/office/powerpoint/2010/main" val="20997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49" y="1608670"/>
            <a:ext cx="5788829" cy="3477875"/>
          </a:xfrm>
          <a:prstGeom prst="rect">
            <a:avLst/>
          </a:prstGeom>
          <a:noFill/>
        </p:spPr>
        <p:txBody>
          <a:bodyPr wrap="square" rtlCol="0">
            <a:spAutoFit/>
          </a:bodyPr>
          <a:lstStyle/>
          <a:p>
            <a:endParaRPr lang="es-CL" sz="2000" dirty="0"/>
          </a:p>
          <a:p>
            <a:r>
              <a:rPr lang="es-CL" sz="2000" dirty="0"/>
              <a:t>Aunque parezca que cojeamos, caminamos con lo que somos, en verdad, autenticidad, reconociendo las heridas, las debilidades, los errores, los pecados, el cansancio, las divisiones. </a:t>
            </a:r>
          </a:p>
          <a:p>
            <a:endParaRPr lang="es-CL" sz="2000" dirty="0"/>
          </a:p>
          <a:p>
            <a:r>
              <a:rPr lang="es-CL" sz="2000" dirty="0"/>
              <a:t>Caminamos con la esperanza de sanar heridas, recuperar confianzas, tejer nuevas, auténticas y profundas relaciones basadas en el respeto por la dignidad de las personas. Sabiendo que el Espíritu hace nuevas todas las cosas.</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515601" y="1818565"/>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7026064" y="2386533"/>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7962900" y="2265493"/>
            <a:ext cx="2806700" cy="1815882"/>
          </a:xfrm>
          <a:prstGeom prst="rect">
            <a:avLst/>
          </a:prstGeom>
          <a:noFill/>
        </p:spPr>
        <p:txBody>
          <a:bodyPr wrap="square">
            <a:spAutoFit/>
          </a:bodyPr>
          <a:lstStyle/>
          <a:p>
            <a:pPr algn="ctr"/>
            <a:r>
              <a:rPr lang="es-CL" sz="2800" b="1" dirty="0"/>
              <a:t>Qué heridas deben ser asumidas en la Iglesia</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49" y="387422"/>
            <a:ext cx="5681951" cy="1938992"/>
          </a:xfrm>
          <a:prstGeom prst="rect">
            <a:avLst/>
          </a:prstGeom>
          <a:noFill/>
        </p:spPr>
        <p:txBody>
          <a:bodyPr wrap="square">
            <a:spAutoFit/>
          </a:bodyPr>
          <a:lstStyle/>
          <a:p>
            <a:r>
              <a:rPr lang="es-CL" sz="4000" b="1" dirty="0"/>
              <a:t>Un pueblo humilde camina desde la verdad</a:t>
            </a:r>
          </a:p>
          <a:p>
            <a:endParaRPr lang="es-CL" sz="4000" b="1" dirty="0"/>
          </a:p>
        </p:txBody>
      </p:sp>
      <p:pic>
        <p:nvPicPr>
          <p:cNvPr id="11" name="Imagen 10">
            <a:hlinkClick r:id="rId4" action="ppaction://hlinksldjump"/>
            <a:extLst>
              <a:ext uri="{FF2B5EF4-FFF2-40B4-BE49-F238E27FC236}">
                <a16:creationId xmlns:a16="http://schemas.microsoft.com/office/drawing/2014/main" id="{7D9E7801-5697-5243-8B1B-87E13BDD1B35}"/>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2" name="CuadroTexto 11">
            <a:extLst>
              <a:ext uri="{FF2B5EF4-FFF2-40B4-BE49-F238E27FC236}">
                <a16:creationId xmlns:a16="http://schemas.microsoft.com/office/drawing/2014/main" id="{F3EAA099-FE65-7341-A57B-19537F73C9CE}"/>
              </a:ext>
            </a:extLst>
          </p:cNvPr>
          <p:cNvSpPr txBox="1"/>
          <p:nvPr/>
        </p:nvSpPr>
        <p:spPr>
          <a:xfrm>
            <a:off x="7460710" y="-1188212"/>
            <a:ext cx="1147494" cy="369332"/>
          </a:xfrm>
          <a:prstGeom prst="rect">
            <a:avLst/>
          </a:prstGeom>
          <a:noFill/>
        </p:spPr>
        <p:txBody>
          <a:bodyPr wrap="none" rtlCol="0">
            <a:spAutoFit/>
          </a:bodyPr>
          <a:lstStyle/>
          <a:p>
            <a:r>
              <a:rPr lang="es-CL" dirty="0"/>
              <a:t>Ref. ISE 13</a:t>
            </a:r>
          </a:p>
        </p:txBody>
      </p:sp>
    </p:spTree>
    <p:extLst>
      <p:ext uri="{BB962C8B-B14F-4D97-AF65-F5344CB8AC3E}">
        <p14:creationId xmlns:p14="http://schemas.microsoft.com/office/powerpoint/2010/main" val="152400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49" y="1608670"/>
            <a:ext cx="5788829" cy="4708981"/>
          </a:xfrm>
          <a:prstGeom prst="rect">
            <a:avLst/>
          </a:prstGeom>
          <a:noFill/>
        </p:spPr>
        <p:txBody>
          <a:bodyPr wrap="square" rtlCol="0">
            <a:spAutoFit/>
          </a:bodyPr>
          <a:lstStyle/>
          <a:p>
            <a:endParaRPr lang="es-CL" sz="2000" dirty="0"/>
          </a:p>
          <a:p>
            <a:r>
              <a:rPr lang="es-CL" sz="2000" dirty="0"/>
              <a:t>Caminamos especialmente con aquellos a quienes Jesús nos confía con especial dedicación, aquellos que han quedado (o hemos dejado) a la orilla del camino. </a:t>
            </a:r>
          </a:p>
          <a:p>
            <a:r>
              <a:rPr lang="es-CL" sz="2000" dirty="0"/>
              <a:t>¡Cuántas veces Jesús, buen samaritano, cambió su ruta a partir de las necesidades de aquellos con quienes se encuentra en el camino! La </a:t>
            </a:r>
            <a:r>
              <a:rPr lang="es-CL" sz="2000" dirty="0" err="1"/>
              <a:t>sinodalidad</a:t>
            </a:r>
            <a:r>
              <a:rPr lang="es-CL" sz="2000" dirty="0"/>
              <a:t> nos pone en movimiento o detiene y nos hace más solidarios.</a:t>
            </a:r>
          </a:p>
          <a:p>
            <a:endParaRPr lang="es-CL" sz="2000" dirty="0"/>
          </a:p>
          <a:p>
            <a:r>
              <a:rPr lang="es-CL" sz="2000" dirty="0"/>
              <a:t>La </a:t>
            </a:r>
            <a:r>
              <a:rPr lang="es-CL" sz="2000" dirty="0" err="1"/>
              <a:t>sinodalidad</a:t>
            </a:r>
            <a:r>
              <a:rPr lang="es-CL" sz="2000" dirty="0"/>
              <a:t> no tiene que ver solo con la toma de conciencia de igualdad de dignidades o de una nueva manera de ver las estructuras eclesiales. Tiene que ver con el amor: un amor sorprendente, libre, generoso y fiel, capaz de dar la vida por los amigos.</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408027" y="2123359"/>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6918527" y="2704765"/>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7699556" y="2957953"/>
            <a:ext cx="3141601" cy="976808"/>
          </a:xfrm>
          <a:prstGeom prst="rect">
            <a:avLst/>
          </a:prstGeom>
          <a:noFill/>
        </p:spPr>
        <p:txBody>
          <a:bodyPr wrap="square">
            <a:spAutoFit/>
          </a:bodyPr>
          <a:lstStyle/>
          <a:p>
            <a:pPr algn="ctr"/>
            <a:r>
              <a:rPr lang="es-CL" sz="2800" b="1" dirty="0"/>
              <a:t>A quiénes me cuesta amar</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50" y="387422"/>
            <a:ext cx="4874428" cy="1938992"/>
          </a:xfrm>
          <a:prstGeom prst="rect">
            <a:avLst/>
          </a:prstGeom>
          <a:noFill/>
        </p:spPr>
        <p:txBody>
          <a:bodyPr wrap="square">
            <a:spAutoFit/>
          </a:bodyPr>
          <a:lstStyle/>
          <a:p>
            <a:r>
              <a:rPr lang="es-CL" sz="4000" b="1" dirty="0"/>
              <a:t>Un pueblo que camina desde el amor</a:t>
            </a:r>
          </a:p>
          <a:p>
            <a:endParaRPr lang="es-CL" sz="4000" b="1" dirty="0"/>
          </a:p>
        </p:txBody>
      </p:sp>
      <p:pic>
        <p:nvPicPr>
          <p:cNvPr id="11" name="Imagen 10">
            <a:hlinkClick r:id="rId4" action="ppaction://hlinksldjump"/>
            <a:extLst>
              <a:ext uri="{FF2B5EF4-FFF2-40B4-BE49-F238E27FC236}">
                <a16:creationId xmlns:a16="http://schemas.microsoft.com/office/drawing/2014/main" id="{C102BDE2-7D75-754B-B0DF-BE91BD2A3871}"/>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2" name="CuadroTexto 11">
            <a:extLst>
              <a:ext uri="{FF2B5EF4-FFF2-40B4-BE49-F238E27FC236}">
                <a16:creationId xmlns:a16="http://schemas.microsoft.com/office/drawing/2014/main" id="{04DCBC1E-2449-0640-ADE8-02FBBD2B1CDE}"/>
              </a:ext>
            </a:extLst>
          </p:cNvPr>
          <p:cNvSpPr txBox="1"/>
          <p:nvPr/>
        </p:nvSpPr>
        <p:spPr>
          <a:xfrm>
            <a:off x="7294851" y="-811221"/>
            <a:ext cx="1873654" cy="369332"/>
          </a:xfrm>
          <a:prstGeom prst="rect">
            <a:avLst/>
          </a:prstGeom>
          <a:noFill/>
        </p:spPr>
        <p:txBody>
          <a:bodyPr wrap="none" rtlCol="0">
            <a:spAutoFit/>
          </a:bodyPr>
          <a:lstStyle/>
          <a:p>
            <a:r>
              <a:rPr lang="es-CL" dirty="0"/>
              <a:t>Ref. ISE 1 </a:t>
            </a:r>
            <a:r>
              <a:rPr lang="es-CL" dirty="0" err="1"/>
              <a:t>c.d</a:t>
            </a:r>
            <a:r>
              <a:rPr lang="es-CL" dirty="0"/>
              <a:t>., 3, 8</a:t>
            </a:r>
          </a:p>
        </p:txBody>
      </p:sp>
    </p:spTree>
    <p:extLst>
      <p:ext uri="{BB962C8B-B14F-4D97-AF65-F5344CB8AC3E}">
        <p14:creationId xmlns:p14="http://schemas.microsoft.com/office/powerpoint/2010/main" val="67686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823F282-A6C0-C542-B629-05A96F56A451}"/>
              </a:ext>
            </a:extLst>
          </p:cNvPr>
          <p:cNvSpPr txBox="1"/>
          <p:nvPr/>
        </p:nvSpPr>
        <p:spPr>
          <a:xfrm>
            <a:off x="1552530" y="1528514"/>
            <a:ext cx="9482616" cy="2739211"/>
          </a:xfrm>
          <a:prstGeom prst="rect">
            <a:avLst/>
          </a:prstGeom>
          <a:noFill/>
        </p:spPr>
        <p:txBody>
          <a:bodyPr wrap="square" rtlCol="0">
            <a:spAutoFit/>
          </a:bodyPr>
          <a:lstStyle/>
          <a:p>
            <a:r>
              <a:rPr lang="es-CL" sz="3600" b="1" dirty="0"/>
              <a:t>La</a:t>
            </a:r>
            <a:r>
              <a:rPr lang="es-CL" sz="3600" b="1" dirty="0">
                <a:highlight>
                  <a:srgbClr val="FFCA21"/>
                </a:highlight>
              </a:rPr>
              <a:t> </a:t>
            </a:r>
            <a:r>
              <a:rPr lang="es-CL" sz="6000" dirty="0">
                <a:highlight>
                  <a:srgbClr val="FFCA21"/>
                </a:highlight>
                <a:latin typeface="TrashHand" pitchFamily="2" charset="0"/>
              </a:rPr>
              <a:t>sinodalidad</a:t>
            </a:r>
            <a:r>
              <a:rPr lang="es-CL" sz="3600" b="1" dirty="0">
                <a:highlight>
                  <a:srgbClr val="FFCA21"/>
                </a:highlight>
              </a:rPr>
              <a:t> </a:t>
            </a:r>
            <a:r>
              <a:rPr lang="es-CL" sz="3600" b="1" dirty="0"/>
              <a:t>nos define como Iglesia:</a:t>
            </a:r>
          </a:p>
          <a:p>
            <a:endParaRPr lang="es-CL" sz="2800" dirty="0"/>
          </a:p>
          <a:p>
            <a:pPr marL="514350" indent="-514350">
              <a:buFont typeface="+mj-lt"/>
              <a:buAutoNum type="arabicPeriod"/>
            </a:pPr>
            <a:r>
              <a:rPr lang="es-CL" sz="2800" dirty="0"/>
              <a:t>Somos el pueblo de Dios que camina.</a:t>
            </a:r>
          </a:p>
          <a:p>
            <a:pPr marL="514350" indent="-514350">
              <a:buFont typeface="+mj-lt"/>
              <a:buAutoNum type="arabicPeriod"/>
            </a:pPr>
            <a:r>
              <a:rPr lang="es-CL" sz="2800" dirty="0"/>
              <a:t>Jesús es la Verdad pero también Camino hacia ella.</a:t>
            </a:r>
          </a:p>
          <a:p>
            <a:pPr marL="514350" indent="-514350">
              <a:buFont typeface="+mj-lt"/>
              <a:buAutoNum type="arabicPeriod"/>
            </a:pPr>
            <a:r>
              <a:rPr lang="es-CL" sz="2800" dirty="0"/>
              <a:t>Y el Espíritu Santo nos unge, guía y anima en este caminar.</a:t>
            </a:r>
          </a:p>
        </p:txBody>
      </p:sp>
      <p:pic>
        <p:nvPicPr>
          <p:cNvPr id="7" name="Imagen 6">
            <a:extLst>
              <a:ext uri="{FF2B5EF4-FFF2-40B4-BE49-F238E27FC236}">
                <a16:creationId xmlns:a16="http://schemas.microsoft.com/office/drawing/2014/main" id="{955605C1-A13E-1A45-8AAD-2DF4FA28AD2E}"/>
              </a:ext>
            </a:extLst>
          </p:cNvPr>
          <p:cNvPicPr>
            <a:picLocks noChangeAspect="1"/>
          </p:cNvPicPr>
          <p:nvPr/>
        </p:nvPicPr>
        <p:blipFill>
          <a:blip r:embed="rId2"/>
          <a:stretch>
            <a:fillRect/>
          </a:stretch>
        </p:blipFill>
        <p:spPr>
          <a:xfrm>
            <a:off x="0" y="5686096"/>
            <a:ext cx="12192000" cy="1238865"/>
          </a:xfrm>
          <a:prstGeom prst="rect">
            <a:avLst/>
          </a:prstGeom>
        </p:spPr>
      </p:pic>
    </p:spTree>
    <p:extLst>
      <p:ext uri="{BB962C8B-B14F-4D97-AF65-F5344CB8AC3E}">
        <p14:creationId xmlns:p14="http://schemas.microsoft.com/office/powerpoint/2010/main" val="265667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49" y="1903081"/>
            <a:ext cx="5788829" cy="3477875"/>
          </a:xfrm>
          <a:prstGeom prst="rect">
            <a:avLst/>
          </a:prstGeom>
          <a:noFill/>
        </p:spPr>
        <p:txBody>
          <a:bodyPr wrap="square" rtlCol="0">
            <a:spAutoFit/>
          </a:bodyPr>
          <a:lstStyle/>
          <a:p>
            <a:endParaRPr lang="es-CL" sz="2000" dirty="0"/>
          </a:p>
          <a:p>
            <a:r>
              <a:rPr lang="es-CL" sz="2000" dirty="0"/>
              <a:t>En la reflexión de la </a:t>
            </a:r>
            <a:r>
              <a:rPr lang="es-CL" sz="2000" dirty="0" err="1"/>
              <a:t>sinodalidad</a:t>
            </a:r>
            <a:r>
              <a:rPr lang="es-CL" sz="2000" dirty="0"/>
              <a:t> se suele acentuar la igualdad entre todos los bautizados como el fundamento del caminar juntos. Pero con eso nos quedamos cortos. No estamos llamados a una relación de igualdad, sino a una relación de servicio. Es una asimetría invertida. Santa Teresa de Ávila decía: “Tratad a los pobres como a vuestros señores”. Algo de eso aparece en Jesús cuando pregunta a quienes acuden a él para ser sanados: “¿Qué quieres que haga por ti?” </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468099" y="2067816"/>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6883791" y="2467926"/>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7955728" y="2632203"/>
            <a:ext cx="3006718" cy="1384995"/>
          </a:xfrm>
          <a:prstGeom prst="rect">
            <a:avLst/>
          </a:prstGeom>
          <a:noFill/>
        </p:spPr>
        <p:txBody>
          <a:bodyPr wrap="square">
            <a:spAutoFit/>
          </a:bodyPr>
          <a:lstStyle/>
          <a:p>
            <a:pPr algn="ctr"/>
            <a:r>
              <a:rPr lang="es-CL" sz="2800" b="1" dirty="0"/>
              <a:t>Quién ha sido un buen líder en la Iglesia</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49" y="387422"/>
            <a:ext cx="5529551" cy="1938992"/>
          </a:xfrm>
          <a:prstGeom prst="rect">
            <a:avLst/>
          </a:prstGeom>
          <a:noFill/>
        </p:spPr>
        <p:txBody>
          <a:bodyPr wrap="square">
            <a:spAutoFit/>
          </a:bodyPr>
          <a:lstStyle/>
          <a:p>
            <a:r>
              <a:rPr lang="es-CL" sz="4000" b="1" dirty="0"/>
              <a:t>Un pueblo con liderazgos que se involucran</a:t>
            </a:r>
          </a:p>
          <a:p>
            <a:endParaRPr lang="es-CL" sz="4000" b="1" dirty="0"/>
          </a:p>
        </p:txBody>
      </p:sp>
      <p:pic>
        <p:nvPicPr>
          <p:cNvPr id="11" name="Imagen 10">
            <a:hlinkClick r:id="rId4" action="ppaction://hlinksldjump"/>
            <a:extLst>
              <a:ext uri="{FF2B5EF4-FFF2-40B4-BE49-F238E27FC236}">
                <a16:creationId xmlns:a16="http://schemas.microsoft.com/office/drawing/2014/main" id="{66B86D61-6B67-9744-8B9A-AC7D5BDB7430}"/>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2" name="CuadroTexto 11">
            <a:extLst>
              <a:ext uri="{FF2B5EF4-FFF2-40B4-BE49-F238E27FC236}">
                <a16:creationId xmlns:a16="http://schemas.microsoft.com/office/drawing/2014/main" id="{25BDD772-D844-E749-8DD5-2153C4B47450}"/>
              </a:ext>
            </a:extLst>
          </p:cNvPr>
          <p:cNvSpPr txBox="1"/>
          <p:nvPr/>
        </p:nvSpPr>
        <p:spPr>
          <a:xfrm>
            <a:off x="7341409" y="-1336445"/>
            <a:ext cx="1147494" cy="369332"/>
          </a:xfrm>
          <a:prstGeom prst="rect">
            <a:avLst/>
          </a:prstGeom>
          <a:noFill/>
        </p:spPr>
        <p:txBody>
          <a:bodyPr wrap="none" rtlCol="0">
            <a:spAutoFit/>
          </a:bodyPr>
          <a:lstStyle/>
          <a:p>
            <a:r>
              <a:rPr lang="es-CL" dirty="0"/>
              <a:t>Ref. ISE 17</a:t>
            </a:r>
          </a:p>
        </p:txBody>
      </p:sp>
    </p:spTree>
    <p:extLst>
      <p:ext uri="{BB962C8B-B14F-4D97-AF65-F5344CB8AC3E}">
        <p14:creationId xmlns:p14="http://schemas.microsoft.com/office/powerpoint/2010/main" val="267775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C63B71E-22C0-4447-B087-D02FBF80ABFF}"/>
              </a:ext>
            </a:extLst>
          </p:cNvPr>
          <p:cNvPicPr>
            <a:picLocks noChangeAspect="1"/>
          </p:cNvPicPr>
          <p:nvPr/>
        </p:nvPicPr>
        <p:blipFill>
          <a:blip r:embed="rId2"/>
          <a:stretch>
            <a:fillRect/>
          </a:stretch>
        </p:blipFill>
        <p:spPr>
          <a:xfrm>
            <a:off x="0" y="5686096"/>
            <a:ext cx="12192000" cy="1238865"/>
          </a:xfrm>
          <a:prstGeom prst="rect">
            <a:avLst/>
          </a:prstGeom>
        </p:spPr>
      </p:pic>
      <p:sp>
        <p:nvSpPr>
          <p:cNvPr id="5" name="CuadroTexto 4">
            <a:extLst>
              <a:ext uri="{FF2B5EF4-FFF2-40B4-BE49-F238E27FC236}">
                <a16:creationId xmlns:a16="http://schemas.microsoft.com/office/drawing/2014/main" id="{6D4B2700-13BF-8345-83AA-B349A644B590}"/>
              </a:ext>
            </a:extLst>
          </p:cNvPr>
          <p:cNvSpPr txBox="1"/>
          <p:nvPr/>
        </p:nvSpPr>
        <p:spPr>
          <a:xfrm>
            <a:off x="1726822" y="2943844"/>
            <a:ext cx="8738354" cy="2123658"/>
          </a:xfrm>
          <a:prstGeom prst="rect">
            <a:avLst/>
          </a:prstGeom>
          <a:noFill/>
        </p:spPr>
        <p:txBody>
          <a:bodyPr wrap="none" rtlCol="0">
            <a:spAutoFit/>
          </a:bodyPr>
          <a:lstStyle/>
          <a:p>
            <a:pPr algn="ctr"/>
            <a:r>
              <a:rPr lang="es-CL" sz="6600" dirty="0">
                <a:solidFill>
                  <a:srgbClr val="002060"/>
                </a:solidFill>
              </a:rPr>
              <a:t>¿Qué debemos aprender</a:t>
            </a:r>
          </a:p>
          <a:p>
            <a:pPr algn="ctr"/>
            <a:r>
              <a:rPr lang="es-CL" sz="6600" dirty="0">
                <a:solidFill>
                  <a:srgbClr val="002060"/>
                </a:solidFill>
              </a:rPr>
              <a:t>para caminar juntos?</a:t>
            </a:r>
          </a:p>
        </p:txBody>
      </p:sp>
      <p:pic>
        <p:nvPicPr>
          <p:cNvPr id="6" name="Imagen 5">
            <a:extLst>
              <a:ext uri="{FF2B5EF4-FFF2-40B4-BE49-F238E27FC236}">
                <a16:creationId xmlns:a16="http://schemas.microsoft.com/office/drawing/2014/main" id="{C12F1C76-26EB-0B47-A6DC-803813014052}"/>
              </a:ext>
            </a:extLst>
          </p:cNvPr>
          <p:cNvPicPr>
            <a:picLocks noChangeAspect="1"/>
          </p:cNvPicPr>
          <p:nvPr/>
        </p:nvPicPr>
        <p:blipFill>
          <a:blip r:embed="rId3"/>
          <a:stretch>
            <a:fillRect/>
          </a:stretch>
        </p:blipFill>
        <p:spPr>
          <a:xfrm>
            <a:off x="4637439" y="240940"/>
            <a:ext cx="2917119" cy="2574887"/>
          </a:xfrm>
          <a:prstGeom prst="rect">
            <a:avLst/>
          </a:prstGeom>
        </p:spPr>
      </p:pic>
      <p:sp>
        <p:nvSpPr>
          <p:cNvPr id="2" name="CuadroTexto 1">
            <a:extLst>
              <a:ext uri="{FF2B5EF4-FFF2-40B4-BE49-F238E27FC236}">
                <a16:creationId xmlns:a16="http://schemas.microsoft.com/office/drawing/2014/main" id="{694C7239-68D7-E842-A4A9-4EA28370667C}"/>
              </a:ext>
            </a:extLst>
          </p:cNvPr>
          <p:cNvSpPr txBox="1"/>
          <p:nvPr/>
        </p:nvSpPr>
        <p:spPr>
          <a:xfrm>
            <a:off x="1726822" y="1955918"/>
            <a:ext cx="2703753" cy="369332"/>
          </a:xfrm>
          <a:prstGeom prst="rect">
            <a:avLst/>
          </a:prstGeom>
          <a:noFill/>
        </p:spPr>
        <p:txBody>
          <a:bodyPr wrap="none" rtlCol="0">
            <a:spAutoFit/>
          </a:bodyPr>
          <a:lstStyle/>
          <a:p>
            <a:r>
              <a:rPr lang="es-CL" dirty="0"/>
              <a:t>Para conversar en grupos…</a:t>
            </a:r>
          </a:p>
        </p:txBody>
      </p:sp>
    </p:spTree>
    <p:extLst>
      <p:ext uri="{BB962C8B-B14F-4D97-AF65-F5344CB8AC3E}">
        <p14:creationId xmlns:p14="http://schemas.microsoft.com/office/powerpoint/2010/main" val="331962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BC1DC3A-56BF-8448-A763-291947B9FA96}"/>
              </a:ext>
            </a:extLst>
          </p:cNvPr>
          <p:cNvPicPr>
            <a:picLocks noChangeAspect="1"/>
          </p:cNvPicPr>
          <p:nvPr/>
        </p:nvPicPr>
        <p:blipFill>
          <a:blip r:embed="rId2"/>
          <a:stretch>
            <a:fillRect/>
          </a:stretch>
        </p:blipFill>
        <p:spPr>
          <a:xfrm>
            <a:off x="0" y="5686096"/>
            <a:ext cx="12192000" cy="1238865"/>
          </a:xfrm>
          <a:prstGeom prst="rect">
            <a:avLst/>
          </a:prstGeom>
        </p:spPr>
      </p:pic>
      <p:sp>
        <p:nvSpPr>
          <p:cNvPr id="9" name="CuadroTexto 8">
            <a:extLst>
              <a:ext uri="{FF2B5EF4-FFF2-40B4-BE49-F238E27FC236}">
                <a16:creationId xmlns:a16="http://schemas.microsoft.com/office/drawing/2014/main" id="{5DADD699-BA83-674E-9D11-83E6CA18D513}"/>
              </a:ext>
            </a:extLst>
          </p:cNvPr>
          <p:cNvSpPr txBox="1"/>
          <p:nvPr/>
        </p:nvSpPr>
        <p:spPr>
          <a:xfrm>
            <a:off x="1629330" y="636356"/>
            <a:ext cx="9287301" cy="4339650"/>
          </a:xfrm>
          <a:prstGeom prst="rect">
            <a:avLst/>
          </a:prstGeom>
          <a:noFill/>
        </p:spPr>
        <p:txBody>
          <a:bodyPr wrap="square" rtlCol="0">
            <a:spAutoFit/>
          </a:bodyPr>
          <a:lstStyle/>
          <a:p>
            <a:pPr algn="ctr"/>
            <a:r>
              <a:rPr lang="es-CL" sz="2800" dirty="0">
                <a:cs typeface="Arial" panose="020B0604020202020204" pitchFamily="34" charset="0"/>
              </a:rPr>
              <a:t>Cuando hablamos de </a:t>
            </a:r>
            <a:r>
              <a:rPr lang="es-CL" sz="2800" dirty="0" err="1">
                <a:cs typeface="Arial" panose="020B0604020202020204" pitchFamily="34" charset="0"/>
              </a:rPr>
              <a:t>sinodalidad</a:t>
            </a:r>
            <a:r>
              <a:rPr lang="es-CL" sz="2800" dirty="0">
                <a:cs typeface="Arial" panose="020B0604020202020204" pitchFamily="34" charset="0"/>
              </a:rPr>
              <a:t> </a:t>
            </a:r>
          </a:p>
          <a:p>
            <a:pPr algn="ctr"/>
            <a:r>
              <a:rPr lang="es-CL" sz="2800" dirty="0">
                <a:cs typeface="Arial" panose="020B0604020202020204" pitchFamily="34" charset="0"/>
              </a:rPr>
              <a:t>hacemos énfasis que se trata </a:t>
            </a:r>
          </a:p>
          <a:p>
            <a:pPr algn="ctr"/>
            <a:r>
              <a:rPr lang="es-CL" sz="2800" dirty="0">
                <a:cs typeface="Arial" panose="020B0604020202020204" pitchFamily="34" charset="0"/>
              </a:rPr>
              <a:t>de un </a:t>
            </a:r>
            <a:r>
              <a:rPr lang="es-CL" sz="3200" dirty="0">
                <a:solidFill>
                  <a:srgbClr val="00B0F0"/>
                </a:solidFill>
                <a:cs typeface="Arial" panose="020B0604020202020204" pitchFamily="34" charset="0"/>
              </a:rPr>
              <a:t>caminar JUNTOS, </a:t>
            </a:r>
          </a:p>
          <a:p>
            <a:pPr algn="ctr"/>
            <a:r>
              <a:rPr lang="es-CL" sz="3200" dirty="0">
                <a:solidFill>
                  <a:srgbClr val="00B0F0"/>
                </a:solidFill>
                <a:cs typeface="Arial" panose="020B0604020202020204" pitchFamily="34" charset="0"/>
              </a:rPr>
              <a:t>que se hace con otros y otras</a:t>
            </a:r>
            <a:r>
              <a:rPr lang="es-CL" sz="2800" dirty="0">
                <a:solidFill>
                  <a:srgbClr val="00B0F0"/>
                </a:solidFill>
                <a:cs typeface="Arial" panose="020B0604020202020204" pitchFamily="34" charset="0"/>
              </a:rPr>
              <a:t>.</a:t>
            </a:r>
          </a:p>
          <a:p>
            <a:pPr algn="ctr"/>
            <a:endParaRPr lang="es-CL" sz="2800" dirty="0">
              <a:solidFill>
                <a:srgbClr val="00B0F0"/>
              </a:solidFill>
              <a:cs typeface="Arial" panose="020B0604020202020204" pitchFamily="34" charset="0"/>
            </a:endParaRPr>
          </a:p>
          <a:p>
            <a:pPr algn="ctr"/>
            <a:r>
              <a:rPr lang="es-CL" sz="2800" u="sng" dirty="0">
                <a:cs typeface="Arial" panose="020B0604020202020204" pitchFamily="34" charset="0"/>
              </a:rPr>
              <a:t>Subrayamos el “</a:t>
            </a:r>
            <a:r>
              <a:rPr lang="es-CL" sz="2800" b="1" u="sng" dirty="0">
                <a:cs typeface="Arial" panose="020B0604020202020204" pitchFamily="34" charset="0"/>
              </a:rPr>
              <a:t>juntos</a:t>
            </a:r>
            <a:r>
              <a:rPr lang="es-CL" sz="2800" u="sng" dirty="0">
                <a:cs typeface="Arial" panose="020B0604020202020204" pitchFamily="34" charset="0"/>
              </a:rPr>
              <a:t>”</a:t>
            </a:r>
          </a:p>
          <a:p>
            <a:pPr algn="ctr"/>
            <a:r>
              <a:rPr lang="es-CL" sz="2800" dirty="0">
                <a:cs typeface="Arial" panose="020B0604020202020204" pitchFamily="34" charset="0"/>
              </a:rPr>
              <a:t>porque nos hemos dado cuenta</a:t>
            </a:r>
          </a:p>
          <a:p>
            <a:pPr algn="ctr"/>
            <a:r>
              <a:rPr lang="es-CL" sz="2800" dirty="0">
                <a:cs typeface="Arial" panose="020B0604020202020204" pitchFamily="34" charset="0"/>
              </a:rPr>
              <a:t> que hemos caminado más </a:t>
            </a:r>
          </a:p>
          <a:p>
            <a:pPr algn="ctr"/>
            <a:r>
              <a:rPr lang="es-CL" sz="2800" dirty="0">
                <a:cs typeface="Arial" panose="020B0604020202020204" pitchFamily="34" charset="0"/>
              </a:rPr>
              <a:t>separados o aislados que juntos. </a:t>
            </a:r>
          </a:p>
          <a:p>
            <a:pPr algn="ctr"/>
            <a:endParaRPr lang="es-CL" sz="1600" dirty="0">
              <a:cs typeface="Arial" panose="020B0604020202020204" pitchFamily="34" charset="0"/>
            </a:endParaRPr>
          </a:p>
        </p:txBody>
      </p:sp>
    </p:spTree>
    <p:extLst>
      <p:ext uri="{BB962C8B-B14F-4D97-AF65-F5344CB8AC3E}">
        <p14:creationId xmlns:p14="http://schemas.microsoft.com/office/powerpoint/2010/main" val="386642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7E5CC66B-C7D6-E445-AC13-5758159E7E3C}"/>
              </a:ext>
            </a:extLst>
          </p:cNvPr>
          <p:cNvPicPr>
            <a:picLocks noChangeAspect="1"/>
          </p:cNvPicPr>
          <p:nvPr/>
        </p:nvPicPr>
        <p:blipFill>
          <a:blip r:embed="rId2"/>
          <a:stretch>
            <a:fillRect/>
          </a:stretch>
        </p:blipFill>
        <p:spPr>
          <a:xfrm>
            <a:off x="0" y="7136"/>
            <a:ext cx="12192000" cy="6850864"/>
          </a:xfrm>
          <a:prstGeom prst="rect">
            <a:avLst/>
          </a:prstGeom>
        </p:spPr>
      </p:pic>
      <p:pic>
        <p:nvPicPr>
          <p:cNvPr id="8" name="Imagen 7">
            <a:extLst>
              <a:ext uri="{FF2B5EF4-FFF2-40B4-BE49-F238E27FC236}">
                <a16:creationId xmlns:a16="http://schemas.microsoft.com/office/drawing/2014/main" id="{39A56ADA-B200-3048-AE69-3EF5F1E44FD0}"/>
              </a:ext>
            </a:extLst>
          </p:cNvPr>
          <p:cNvPicPr>
            <a:picLocks noChangeAspect="1"/>
          </p:cNvPicPr>
          <p:nvPr/>
        </p:nvPicPr>
        <p:blipFill>
          <a:blip r:embed="rId3"/>
          <a:stretch>
            <a:fillRect/>
          </a:stretch>
        </p:blipFill>
        <p:spPr>
          <a:xfrm>
            <a:off x="0" y="5686096"/>
            <a:ext cx="12192000" cy="1238865"/>
          </a:xfrm>
          <a:prstGeom prst="rect">
            <a:avLst/>
          </a:prstGeom>
        </p:spPr>
      </p:pic>
    </p:spTree>
    <p:extLst>
      <p:ext uri="{BB962C8B-B14F-4D97-AF65-F5344CB8AC3E}">
        <p14:creationId xmlns:p14="http://schemas.microsoft.com/office/powerpoint/2010/main" val="38565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4CDB6FF-9C4C-1747-98E2-87B15A4112B9}"/>
              </a:ext>
            </a:extLst>
          </p:cNvPr>
          <p:cNvPicPr>
            <a:picLocks noChangeAspect="1"/>
          </p:cNvPicPr>
          <p:nvPr/>
        </p:nvPicPr>
        <p:blipFill>
          <a:blip r:embed="rId3"/>
          <a:stretch>
            <a:fillRect/>
          </a:stretch>
        </p:blipFill>
        <p:spPr>
          <a:xfrm>
            <a:off x="0" y="5810703"/>
            <a:ext cx="12192000" cy="1114258"/>
          </a:xfrm>
          <a:prstGeom prst="rect">
            <a:avLst/>
          </a:prstGeom>
        </p:spPr>
      </p:pic>
      <p:pic>
        <p:nvPicPr>
          <p:cNvPr id="6" name="Imagen 5">
            <a:extLst>
              <a:ext uri="{FF2B5EF4-FFF2-40B4-BE49-F238E27FC236}">
                <a16:creationId xmlns:a16="http://schemas.microsoft.com/office/drawing/2014/main" id="{4364734F-CEE0-B349-B6DD-31E2BB043DC2}"/>
              </a:ext>
            </a:extLst>
          </p:cNvPr>
          <p:cNvPicPr>
            <a:picLocks noChangeAspect="1"/>
          </p:cNvPicPr>
          <p:nvPr/>
        </p:nvPicPr>
        <p:blipFill>
          <a:blip r:embed="rId4"/>
          <a:stretch>
            <a:fillRect/>
          </a:stretch>
        </p:blipFill>
        <p:spPr>
          <a:xfrm rot="464612">
            <a:off x="9115011" y="1377488"/>
            <a:ext cx="1313151" cy="1922148"/>
          </a:xfrm>
          <a:prstGeom prst="rect">
            <a:avLst/>
          </a:prstGeom>
        </p:spPr>
      </p:pic>
      <p:pic>
        <p:nvPicPr>
          <p:cNvPr id="7" name="Imagen 6">
            <a:extLst>
              <a:ext uri="{FF2B5EF4-FFF2-40B4-BE49-F238E27FC236}">
                <a16:creationId xmlns:a16="http://schemas.microsoft.com/office/drawing/2014/main" id="{F03A99E1-4707-1641-9643-36C32F3A38F9}"/>
              </a:ext>
            </a:extLst>
          </p:cNvPr>
          <p:cNvPicPr>
            <a:picLocks noChangeAspect="1"/>
          </p:cNvPicPr>
          <p:nvPr/>
        </p:nvPicPr>
        <p:blipFill>
          <a:blip r:embed="rId4"/>
          <a:stretch>
            <a:fillRect/>
          </a:stretch>
        </p:blipFill>
        <p:spPr>
          <a:xfrm rot="10021738">
            <a:off x="1839297" y="2068453"/>
            <a:ext cx="1313151" cy="1922148"/>
          </a:xfrm>
          <a:prstGeom prst="rect">
            <a:avLst/>
          </a:prstGeom>
        </p:spPr>
      </p:pic>
      <p:sp>
        <p:nvSpPr>
          <p:cNvPr id="2" name="CuadroTexto 1">
            <a:extLst>
              <a:ext uri="{FF2B5EF4-FFF2-40B4-BE49-F238E27FC236}">
                <a16:creationId xmlns:a16="http://schemas.microsoft.com/office/drawing/2014/main" id="{88F33E0C-147D-FE4A-A14F-4446C1CF587A}"/>
              </a:ext>
            </a:extLst>
          </p:cNvPr>
          <p:cNvSpPr txBox="1"/>
          <p:nvPr/>
        </p:nvSpPr>
        <p:spPr>
          <a:xfrm>
            <a:off x="2971555" y="905870"/>
            <a:ext cx="6248890" cy="2123658"/>
          </a:xfrm>
          <a:prstGeom prst="rect">
            <a:avLst/>
          </a:prstGeom>
          <a:noFill/>
        </p:spPr>
        <p:txBody>
          <a:bodyPr wrap="none" rtlCol="0">
            <a:spAutoFit/>
          </a:bodyPr>
          <a:lstStyle/>
          <a:p>
            <a:pPr algn="ctr"/>
            <a:r>
              <a:rPr lang="es-CL" sz="6600" dirty="0"/>
              <a:t>Conversemos </a:t>
            </a:r>
          </a:p>
          <a:p>
            <a:pPr algn="ctr"/>
            <a:r>
              <a:rPr lang="es-CL" sz="6600" dirty="0"/>
              <a:t>sobre </a:t>
            </a:r>
            <a:r>
              <a:rPr lang="es-CL" sz="6600" dirty="0" err="1"/>
              <a:t>sinodalidad</a:t>
            </a:r>
            <a:endParaRPr lang="es-CL" sz="6600" dirty="0"/>
          </a:p>
        </p:txBody>
      </p:sp>
      <p:sp>
        <p:nvSpPr>
          <p:cNvPr id="3" name="CuadroTexto 2">
            <a:extLst>
              <a:ext uri="{FF2B5EF4-FFF2-40B4-BE49-F238E27FC236}">
                <a16:creationId xmlns:a16="http://schemas.microsoft.com/office/drawing/2014/main" id="{79B07938-7569-6F4E-BD4A-ED77AC57A8E0}"/>
              </a:ext>
            </a:extLst>
          </p:cNvPr>
          <p:cNvSpPr txBox="1"/>
          <p:nvPr/>
        </p:nvSpPr>
        <p:spPr>
          <a:xfrm>
            <a:off x="4213113" y="4890301"/>
            <a:ext cx="3765774" cy="461665"/>
          </a:xfrm>
          <a:prstGeom prst="rect">
            <a:avLst/>
          </a:prstGeom>
          <a:noFill/>
        </p:spPr>
        <p:txBody>
          <a:bodyPr wrap="none" rtlCol="0">
            <a:spAutoFit/>
          </a:bodyPr>
          <a:lstStyle/>
          <a:p>
            <a:r>
              <a:rPr lang="es-CL" sz="2400" dirty="0">
                <a:solidFill>
                  <a:schemeClr val="bg1">
                    <a:lumMod val="50000"/>
                  </a:schemeClr>
                </a:solidFill>
                <a:latin typeface="TrashHand" pitchFamily="2" charset="0"/>
              </a:rPr>
              <a:t>Camino para la renovación eclesial</a:t>
            </a:r>
          </a:p>
        </p:txBody>
      </p:sp>
    </p:spTree>
    <p:extLst>
      <p:ext uri="{BB962C8B-B14F-4D97-AF65-F5344CB8AC3E}">
        <p14:creationId xmlns:p14="http://schemas.microsoft.com/office/powerpoint/2010/main" val="56498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D564EC0-3707-F54B-A69F-E167145406B5}"/>
              </a:ext>
            </a:extLst>
          </p:cNvPr>
          <p:cNvSpPr txBox="1"/>
          <p:nvPr/>
        </p:nvSpPr>
        <p:spPr>
          <a:xfrm>
            <a:off x="1252879" y="1305342"/>
            <a:ext cx="9686241" cy="2123658"/>
          </a:xfrm>
          <a:prstGeom prst="rect">
            <a:avLst/>
          </a:prstGeom>
          <a:noFill/>
        </p:spPr>
        <p:txBody>
          <a:bodyPr wrap="none">
            <a:spAutoFit/>
          </a:bodyPr>
          <a:lstStyle/>
          <a:p>
            <a:pPr algn="ctr" eaLnBrk="1" fontAlgn="auto" hangingPunct="1">
              <a:spcBef>
                <a:spcPts val="0"/>
              </a:spcBef>
              <a:spcAft>
                <a:spcPts val="0"/>
              </a:spcAft>
              <a:defRPr/>
            </a:pPr>
            <a:r>
              <a:rPr lang="es-CL" sz="6600" dirty="0">
                <a:latin typeface="+mn-lt"/>
              </a:rPr>
              <a:t>Una persona elige </a:t>
            </a:r>
            <a:r>
              <a:rPr lang="es-CL" sz="6600" b="1" dirty="0">
                <a:solidFill>
                  <a:schemeClr val="accent5"/>
                </a:solidFill>
                <a:latin typeface="+mn-lt"/>
              </a:rPr>
              <a:t>una</a:t>
            </a:r>
            <a:r>
              <a:rPr lang="es-CL" sz="6600" dirty="0">
                <a:solidFill>
                  <a:schemeClr val="accent5"/>
                </a:solidFill>
                <a:latin typeface="+mn-lt"/>
              </a:rPr>
              <a:t> </a:t>
            </a:r>
            <a:r>
              <a:rPr lang="es-CL" sz="6600" b="1" dirty="0">
                <a:solidFill>
                  <a:schemeClr val="accent5"/>
                </a:solidFill>
                <a:latin typeface="+mn-lt"/>
              </a:rPr>
              <a:t>letra</a:t>
            </a:r>
          </a:p>
          <a:p>
            <a:pPr algn="ctr" eaLnBrk="1" fontAlgn="auto" hangingPunct="1">
              <a:spcBef>
                <a:spcPts val="0"/>
              </a:spcBef>
              <a:spcAft>
                <a:spcPts val="0"/>
              </a:spcAft>
              <a:defRPr/>
            </a:pPr>
            <a:r>
              <a:rPr lang="es-CL" sz="6600" dirty="0">
                <a:latin typeface="+mn-lt"/>
              </a:rPr>
              <a:t>de la siguiente </a:t>
            </a:r>
            <a:r>
              <a:rPr lang="es-CL" sz="6600" dirty="0" err="1">
                <a:latin typeface="+mn-lt"/>
              </a:rPr>
              <a:t>diapo</a:t>
            </a:r>
            <a:endParaRPr lang="es-CL" sz="6600" dirty="0">
              <a:latin typeface="+mn-lt"/>
            </a:endParaRPr>
          </a:p>
        </p:txBody>
      </p:sp>
      <p:pic>
        <p:nvPicPr>
          <p:cNvPr id="5122" name="Imagen 4">
            <a:extLst>
              <a:ext uri="{FF2B5EF4-FFF2-40B4-BE49-F238E27FC236}">
                <a16:creationId xmlns:a16="http://schemas.microsoft.com/office/drawing/2014/main" id="{45D9BECD-42B0-D34D-A2DE-3BB504E23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0250"/>
            <a:ext cx="121920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n 6">
            <a:hlinkClick r:id="" action="ppaction://hlinkshowjump?jump=nextslide"/>
            <a:extLst>
              <a:ext uri="{FF2B5EF4-FFF2-40B4-BE49-F238E27FC236}">
                <a16:creationId xmlns:a16="http://schemas.microsoft.com/office/drawing/2014/main" id="{61822FCB-EBD8-C945-9887-96C6279DB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850" y="4070350"/>
            <a:ext cx="18923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CDDE1534-984A-3744-970A-5C6265F6F8BD}"/>
              </a:ext>
            </a:extLst>
          </p:cNvPr>
          <p:cNvPicPr>
            <a:picLocks noChangeAspect="1"/>
          </p:cNvPicPr>
          <p:nvPr/>
        </p:nvPicPr>
        <p:blipFill>
          <a:blip r:embed="rId2"/>
          <a:stretch>
            <a:fillRect/>
          </a:stretch>
        </p:blipFill>
        <p:spPr>
          <a:xfrm>
            <a:off x="9299684" y="2846292"/>
            <a:ext cx="2105549" cy="1858529"/>
          </a:xfrm>
          <a:prstGeom prst="rect">
            <a:avLst/>
          </a:prstGeom>
        </p:spPr>
      </p:pic>
      <p:pic>
        <p:nvPicPr>
          <p:cNvPr id="4" name="Imagen 3">
            <a:hlinkClick r:id="rId3" action="ppaction://hlinksldjump"/>
            <a:extLst>
              <a:ext uri="{FF2B5EF4-FFF2-40B4-BE49-F238E27FC236}">
                <a16:creationId xmlns:a16="http://schemas.microsoft.com/office/drawing/2014/main" id="{9DA60935-52FE-CA4F-A59F-22CAD1A39FBC}"/>
              </a:ext>
            </a:extLst>
          </p:cNvPr>
          <p:cNvPicPr>
            <a:picLocks noChangeAspect="1"/>
          </p:cNvPicPr>
          <p:nvPr/>
        </p:nvPicPr>
        <p:blipFill>
          <a:blip r:embed="rId4"/>
          <a:stretch>
            <a:fillRect/>
          </a:stretch>
        </p:blipFill>
        <p:spPr>
          <a:xfrm>
            <a:off x="376465" y="1086346"/>
            <a:ext cx="704556" cy="1550024"/>
          </a:xfrm>
          <a:prstGeom prst="rect">
            <a:avLst/>
          </a:prstGeom>
        </p:spPr>
      </p:pic>
      <p:pic>
        <p:nvPicPr>
          <p:cNvPr id="5" name="Imagen 4">
            <a:hlinkClick r:id="rId5" action="ppaction://hlinksldjump"/>
            <a:extLst>
              <a:ext uri="{FF2B5EF4-FFF2-40B4-BE49-F238E27FC236}">
                <a16:creationId xmlns:a16="http://schemas.microsoft.com/office/drawing/2014/main" id="{88CCC687-7CC2-5143-A127-EF934BC9D8BD}"/>
              </a:ext>
            </a:extLst>
          </p:cNvPr>
          <p:cNvPicPr>
            <a:picLocks noChangeAspect="1"/>
          </p:cNvPicPr>
          <p:nvPr/>
        </p:nvPicPr>
        <p:blipFill>
          <a:blip r:embed="rId6"/>
          <a:stretch>
            <a:fillRect/>
          </a:stretch>
        </p:blipFill>
        <p:spPr>
          <a:xfrm>
            <a:off x="1257705" y="1099046"/>
            <a:ext cx="845468" cy="1521842"/>
          </a:xfrm>
          <a:prstGeom prst="rect">
            <a:avLst/>
          </a:prstGeom>
        </p:spPr>
      </p:pic>
      <p:pic>
        <p:nvPicPr>
          <p:cNvPr id="6" name="Imagen 5">
            <a:hlinkClick r:id="rId7" action="ppaction://hlinksldjump"/>
            <a:extLst>
              <a:ext uri="{FF2B5EF4-FFF2-40B4-BE49-F238E27FC236}">
                <a16:creationId xmlns:a16="http://schemas.microsoft.com/office/drawing/2014/main" id="{0ACACF15-E08A-D34B-B54F-DC7CDA7E0BF9}"/>
              </a:ext>
            </a:extLst>
          </p:cNvPr>
          <p:cNvPicPr>
            <a:picLocks noChangeAspect="1"/>
          </p:cNvPicPr>
          <p:nvPr/>
        </p:nvPicPr>
        <p:blipFill>
          <a:blip r:embed="rId8"/>
          <a:stretch>
            <a:fillRect/>
          </a:stretch>
        </p:blipFill>
        <p:spPr>
          <a:xfrm>
            <a:off x="2259044" y="1086346"/>
            <a:ext cx="1014562" cy="1521843"/>
          </a:xfrm>
          <a:prstGeom prst="rect">
            <a:avLst/>
          </a:prstGeom>
        </p:spPr>
      </p:pic>
      <p:pic>
        <p:nvPicPr>
          <p:cNvPr id="8" name="Imagen 7">
            <a:hlinkClick r:id="rId9" action="ppaction://hlinksldjump"/>
            <a:extLst>
              <a:ext uri="{FF2B5EF4-FFF2-40B4-BE49-F238E27FC236}">
                <a16:creationId xmlns:a16="http://schemas.microsoft.com/office/drawing/2014/main" id="{AFC4ED85-CB2D-7447-BAD4-0018E326054C}"/>
              </a:ext>
            </a:extLst>
          </p:cNvPr>
          <p:cNvPicPr>
            <a:picLocks noChangeAspect="1"/>
          </p:cNvPicPr>
          <p:nvPr/>
        </p:nvPicPr>
        <p:blipFill>
          <a:blip r:embed="rId10"/>
          <a:stretch>
            <a:fillRect/>
          </a:stretch>
        </p:blipFill>
        <p:spPr>
          <a:xfrm>
            <a:off x="3946844" y="1099046"/>
            <a:ext cx="760922" cy="1521843"/>
          </a:xfrm>
          <a:prstGeom prst="rect">
            <a:avLst/>
          </a:prstGeom>
        </p:spPr>
      </p:pic>
      <p:pic>
        <p:nvPicPr>
          <p:cNvPr id="9" name="Imagen 8">
            <a:hlinkClick r:id="rId11" action="ppaction://hlinksldjump"/>
            <a:extLst>
              <a:ext uri="{FF2B5EF4-FFF2-40B4-BE49-F238E27FC236}">
                <a16:creationId xmlns:a16="http://schemas.microsoft.com/office/drawing/2014/main" id="{289A01CF-3CE1-844A-A316-322A22165A2D}"/>
              </a:ext>
            </a:extLst>
          </p:cNvPr>
          <p:cNvPicPr>
            <a:picLocks noChangeAspect="1"/>
          </p:cNvPicPr>
          <p:nvPr/>
        </p:nvPicPr>
        <p:blipFill>
          <a:blip r:embed="rId12"/>
          <a:stretch>
            <a:fillRect/>
          </a:stretch>
        </p:blipFill>
        <p:spPr>
          <a:xfrm>
            <a:off x="4893401" y="1099046"/>
            <a:ext cx="845468" cy="1521842"/>
          </a:xfrm>
          <a:prstGeom prst="rect">
            <a:avLst/>
          </a:prstGeom>
        </p:spPr>
      </p:pic>
      <p:pic>
        <p:nvPicPr>
          <p:cNvPr id="10" name="Imagen 9">
            <a:hlinkClick r:id="rId13" action="ppaction://hlinksldjump"/>
            <a:extLst>
              <a:ext uri="{FF2B5EF4-FFF2-40B4-BE49-F238E27FC236}">
                <a16:creationId xmlns:a16="http://schemas.microsoft.com/office/drawing/2014/main" id="{E6236B7A-4228-7D48-AC15-3C99D9E7F881}"/>
              </a:ext>
            </a:extLst>
          </p:cNvPr>
          <p:cNvPicPr>
            <a:picLocks noChangeAspect="1"/>
          </p:cNvPicPr>
          <p:nvPr/>
        </p:nvPicPr>
        <p:blipFill>
          <a:blip r:embed="rId14"/>
          <a:stretch>
            <a:fillRect/>
          </a:stretch>
        </p:blipFill>
        <p:spPr>
          <a:xfrm>
            <a:off x="5867206" y="1099046"/>
            <a:ext cx="732739" cy="1521842"/>
          </a:xfrm>
          <a:prstGeom prst="rect">
            <a:avLst/>
          </a:prstGeom>
        </p:spPr>
      </p:pic>
      <p:pic>
        <p:nvPicPr>
          <p:cNvPr id="11" name="Imagen 10">
            <a:hlinkClick r:id="rId15" action="ppaction://hlinksldjump"/>
            <a:extLst>
              <a:ext uri="{FF2B5EF4-FFF2-40B4-BE49-F238E27FC236}">
                <a16:creationId xmlns:a16="http://schemas.microsoft.com/office/drawing/2014/main" id="{5BD0C9B7-C049-D446-AFF9-DF024ADCF21A}"/>
              </a:ext>
            </a:extLst>
          </p:cNvPr>
          <p:cNvPicPr>
            <a:picLocks noChangeAspect="1"/>
          </p:cNvPicPr>
          <p:nvPr/>
        </p:nvPicPr>
        <p:blipFill>
          <a:blip r:embed="rId16"/>
          <a:stretch>
            <a:fillRect/>
          </a:stretch>
        </p:blipFill>
        <p:spPr>
          <a:xfrm>
            <a:off x="7036053" y="1099046"/>
            <a:ext cx="450916" cy="1521842"/>
          </a:xfrm>
          <a:prstGeom prst="rect">
            <a:avLst/>
          </a:prstGeom>
        </p:spPr>
      </p:pic>
      <p:pic>
        <p:nvPicPr>
          <p:cNvPr id="12" name="Imagen 11">
            <a:hlinkClick r:id="rId17" action="ppaction://hlinksldjump"/>
            <a:extLst>
              <a:ext uri="{FF2B5EF4-FFF2-40B4-BE49-F238E27FC236}">
                <a16:creationId xmlns:a16="http://schemas.microsoft.com/office/drawing/2014/main" id="{42AAA73A-D7DB-5645-9121-96874A23728F}"/>
              </a:ext>
            </a:extLst>
          </p:cNvPr>
          <p:cNvPicPr>
            <a:picLocks noChangeAspect="1"/>
          </p:cNvPicPr>
          <p:nvPr/>
        </p:nvPicPr>
        <p:blipFill>
          <a:blip r:embed="rId18"/>
          <a:stretch>
            <a:fillRect/>
          </a:stretch>
        </p:blipFill>
        <p:spPr>
          <a:xfrm>
            <a:off x="7674752" y="1099046"/>
            <a:ext cx="704556" cy="1550024"/>
          </a:xfrm>
          <a:prstGeom prst="rect">
            <a:avLst/>
          </a:prstGeom>
        </p:spPr>
      </p:pic>
      <p:pic>
        <p:nvPicPr>
          <p:cNvPr id="13" name="Imagen 12">
            <a:hlinkClick r:id="rId19" action="ppaction://hlinksldjump"/>
            <a:extLst>
              <a:ext uri="{FF2B5EF4-FFF2-40B4-BE49-F238E27FC236}">
                <a16:creationId xmlns:a16="http://schemas.microsoft.com/office/drawing/2014/main" id="{99811C2B-4DFC-BC4C-A77B-3273ABB0DD66}"/>
              </a:ext>
            </a:extLst>
          </p:cNvPr>
          <p:cNvPicPr>
            <a:picLocks noChangeAspect="1"/>
          </p:cNvPicPr>
          <p:nvPr/>
        </p:nvPicPr>
        <p:blipFill>
          <a:blip r:embed="rId20"/>
          <a:stretch>
            <a:fillRect/>
          </a:stretch>
        </p:blipFill>
        <p:spPr>
          <a:xfrm>
            <a:off x="8557287" y="1099046"/>
            <a:ext cx="760922" cy="1521843"/>
          </a:xfrm>
          <a:prstGeom prst="rect">
            <a:avLst/>
          </a:prstGeom>
        </p:spPr>
      </p:pic>
      <p:pic>
        <p:nvPicPr>
          <p:cNvPr id="14" name="Imagen 13">
            <a:hlinkClick r:id="rId21" action="ppaction://hlinksldjump"/>
            <a:extLst>
              <a:ext uri="{FF2B5EF4-FFF2-40B4-BE49-F238E27FC236}">
                <a16:creationId xmlns:a16="http://schemas.microsoft.com/office/drawing/2014/main" id="{6AC30E29-1CD3-F94E-B8AC-BDB913624249}"/>
              </a:ext>
            </a:extLst>
          </p:cNvPr>
          <p:cNvPicPr>
            <a:picLocks noChangeAspect="1"/>
          </p:cNvPicPr>
          <p:nvPr/>
        </p:nvPicPr>
        <p:blipFill>
          <a:blip r:embed="rId22"/>
          <a:stretch>
            <a:fillRect/>
          </a:stretch>
        </p:blipFill>
        <p:spPr>
          <a:xfrm>
            <a:off x="9493569" y="1099046"/>
            <a:ext cx="732739" cy="1521842"/>
          </a:xfrm>
          <a:prstGeom prst="rect">
            <a:avLst/>
          </a:prstGeom>
        </p:spPr>
      </p:pic>
      <p:pic>
        <p:nvPicPr>
          <p:cNvPr id="15" name="Imagen 14">
            <a:hlinkClick r:id="rId23" action="ppaction://hlinksldjump"/>
            <a:extLst>
              <a:ext uri="{FF2B5EF4-FFF2-40B4-BE49-F238E27FC236}">
                <a16:creationId xmlns:a16="http://schemas.microsoft.com/office/drawing/2014/main" id="{D6431D63-8852-D24F-92E2-F68F7DCEE633}"/>
              </a:ext>
            </a:extLst>
          </p:cNvPr>
          <p:cNvPicPr>
            <a:picLocks noChangeAspect="1"/>
          </p:cNvPicPr>
          <p:nvPr/>
        </p:nvPicPr>
        <p:blipFill>
          <a:blip r:embed="rId24"/>
          <a:stretch>
            <a:fillRect/>
          </a:stretch>
        </p:blipFill>
        <p:spPr>
          <a:xfrm>
            <a:off x="10317742" y="1099045"/>
            <a:ext cx="732738" cy="1550024"/>
          </a:xfrm>
          <a:prstGeom prst="rect">
            <a:avLst/>
          </a:prstGeom>
        </p:spPr>
      </p:pic>
      <p:pic>
        <p:nvPicPr>
          <p:cNvPr id="16" name="Imagen 15">
            <a:hlinkClick r:id="rId25" action="ppaction://hlinksldjump"/>
            <a:extLst>
              <a:ext uri="{FF2B5EF4-FFF2-40B4-BE49-F238E27FC236}">
                <a16:creationId xmlns:a16="http://schemas.microsoft.com/office/drawing/2014/main" id="{06765983-A774-A64B-8373-62F6B7C775D7}"/>
              </a:ext>
            </a:extLst>
          </p:cNvPr>
          <p:cNvPicPr>
            <a:picLocks noChangeAspect="1"/>
          </p:cNvPicPr>
          <p:nvPr/>
        </p:nvPicPr>
        <p:blipFill>
          <a:blip r:embed="rId26"/>
          <a:stretch>
            <a:fillRect/>
          </a:stretch>
        </p:blipFill>
        <p:spPr>
          <a:xfrm>
            <a:off x="11223289" y="1086346"/>
            <a:ext cx="704556" cy="1550024"/>
          </a:xfrm>
          <a:prstGeom prst="rect">
            <a:avLst/>
          </a:prstGeom>
        </p:spPr>
      </p:pic>
      <p:pic>
        <p:nvPicPr>
          <p:cNvPr id="17" name="Imagen 16">
            <a:extLst>
              <a:ext uri="{FF2B5EF4-FFF2-40B4-BE49-F238E27FC236}">
                <a16:creationId xmlns:a16="http://schemas.microsoft.com/office/drawing/2014/main" id="{893E31FB-BDDA-8B41-B4BE-913720D32B79}"/>
              </a:ext>
            </a:extLst>
          </p:cNvPr>
          <p:cNvPicPr>
            <a:picLocks noChangeAspect="1"/>
          </p:cNvPicPr>
          <p:nvPr/>
        </p:nvPicPr>
        <p:blipFill>
          <a:blip r:embed="rId27"/>
          <a:stretch>
            <a:fillRect/>
          </a:stretch>
        </p:blipFill>
        <p:spPr>
          <a:xfrm>
            <a:off x="0" y="5686096"/>
            <a:ext cx="12192000" cy="1238865"/>
          </a:xfrm>
          <a:prstGeom prst="rect">
            <a:avLst/>
          </a:prstGeom>
        </p:spPr>
      </p:pic>
      <p:pic>
        <p:nvPicPr>
          <p:cNvPr id="18" name="Imagen 17">
            <a:hlinkClick r:id="rId28" action="ppaction://hlinksldjump"/>
            <a:extLst>
              <a:ext uri="{FF2B5EF4-FFF2-40B4-BE49-F238E27FC236}">
                <a16:creationId xmlns:a16="http://schemas.microsoft.com/office/drawing/2014/main" id="{4E11DCEC-9193-824A-A091-9B2B95B1B55B}"/>
              </a:ext>
            </a:extLst>
          </p:cNvPr>
          <p:cNvPicPr>
            <a:picLocks noChangeAspect="1"/>
          </p:cNvPicPr>
          <p:nvPr/>
        </p:nvPicPr>
        <p:blipFill>
          <a:blip r:embed="rId29"/>
          <a:stretch>
            <a:fillRect/>
          </a:stretch>
        </p:blipFill>
        <p:spPr>
          <a:xfrm>
            <a:off x="8557287" y="4789368"/>
            <a:ext cx="3519451" cy="812181"/>
          </a:xfrm>
          <a:prstGeom prst="rect">
            <a:avLst/>
          </a:prstGeom>
        </p:spPr>
      </p:pic>
      <p:pic>
        <p:nvPicPr>
          <p:cNvPr id="22" name="Imagen 21">
            <a:hlinkClick r:id="rId30" action="ppaction://hlinksldjump"/>
            <a:extLst>
              <a:ext uri="{FF2B5EF4-FFF2-40B4-BE49-F238E27FC236}">
                <a16:creationId xmlns:a16="http://schemas.microsoft.com/office/drawing/2014/main" id="{9926AA8C-0E0B-5542-9ABC-C8627E540238}"/>
              </a:ext>
            </a:extLst>
          </p:cNvPr>
          <p:cNvPicPr>
            <a:picLocks noChangeAspect="1"/>
          </p:cNvPicPr>
          <p:nvPr/>
        </p:nvPicPr>
        <p:blipFill>
          <a:blip r:embed="rId31"/>
          <a:stretch>
            <a:fillRect/>
          </a:stretch>
        </p:blipFill>
        <p:spPr>
          <a:xfrm>
            <a:off x="3390357" y="1046089"/>
            <a:ext cx="381000" cy="1562100"/>
          </a:xfrm>
          <a:prstGeom prst="rect">
            <a:avLst/>
          </a:prstGeom>
        </p:spPr>
      </p:pic>
    </p:spTree>
    <p:extLst>
      <p:ext uri="{BB962C8B-B14F-4D97-AF65-F5344CB8AC3E}">
        <p14:creationId xmlns:p14="http://schemas.microsoft.com/office/powerpoint/2010/main" val="423208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7A81FF"/>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FF26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8EFA00"/>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repeatCount="0" fill="hold" nodeType="clickEffect">
                                  <p:stCondLst>
                                    <p:cond delay="0"/>
                                  </p:stCondLst>
                                  <p:childTnLst>
                                    <p:animClr clrSpc="rgb" dir="cw">
                                      <p:cBhvr>
                                        <p:cTn id="27" dur="2000" fill="hold"/>
                                        <p:tgtEl>
                                          <p:spTgt spid="8"/>
                                        </p:tgtEl>
                                        <p:attrNameLst>
                                          <p:attrName>fillcolor</p:attrName>
                                        </p:attrNameLst>
                                      </p:cBhvr>
                                      <p:to>
                                        <a:srgbClr val="FF8AD8"/>
                                      </p:to>
                                    </p:animClr>
                                    <p:set>
                                      <p:cBhvr>
                                        <p:cTn id="28" dur="2000" fill="hold"/>
                                        <p:tgtEl>
                                          <p:spTgt spid="8"/>
                                        </p:tgtEl>
                                        <p:attrNameLst>
                                          <p:attrName>fill.type</p:attrName>
                                        </p:attrNameLst>
                                      </p:cBhvr>
                                      <p:to>
                                        <p:strVal val="solid"/>
                                      </p:to>
                                    </p:set>
                                    <p:set>
                                      <p:cBhvr>
                                        <p:cTn id="29"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0"/>
                                        </p:tgtEl>
                                        <p:attrNameLst>
                                          <p:attrName>fillcolor</p:attrName>
                                        </p:attrNameLst>
                                      </p:cBhvr>
                                      <p:to>
                                        <a:srgbClr val="FF9300"/>
                                      </p:to>
                                    </p:animClr>
                                    <p:set>
                                      <p:cBhvr>
                                        <p:cTn id="35" dur="2000" fill="hold"/>
                                        <p:tgtEl>
                                          <p:spTgt spid="10"/>
                                        </p:tgtEl>
                                        <p:attrNameLst>
                                          <p:attrName>fill.type</p:attrName>
                                        </p:attrNameLst>
                                      </p:cBhvr>
                                      <p:to>
                                        <p:strVal val="solid"/>
                                      </p:to>
                                    </p:set>
                                    <p:set>
                                      <p:cBhvr>
                                        <p:cTn id="36"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11"/>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1"/>
                                        </p:tgtEl>
                                        <p:attrNameLst>
                                          <p:attrName>fillcolor</p:attrName>
                                        </p:attrNameLst>
                                      </p:cBhvr>
                                      <p:to>
                                        <a:srgbClr val="941651"/>
                                      </p:to>
                                    </p:animClr>
                                    <p:set>
                                      <p:cBhvr>
                                        <p:cTn id="42" dur="2000" fill="hold"/>
                                        <p:tgtEl>
                                          <p:spTgt spid="11"/>
                                        </p:tgtEl>
                                        <p:attrNameLst>
                                          <p:attrName>fill.type</p:attrName>
                                        </p:attrNameLst>
                                      </p:cBhvr>
                                      <p:to>
                                        <p:strVal val="solid"/>
                                      </p:to>
                                    </p:set>
                                    <p:set>
                                      <p:cBhvr>
                                        <p:cTn id="43"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2"/>
                                        </p:tgtEl>
                                        <p:attrNameLst>
                                          <p:attrName>fillcolor</p:attrName>
                                        </p:attrNameLst>
                                      </p:cBhvr>
                                      <p:to>
                                        <a:srgbClr val="FF2F92"/>
                                      </p:to>
                                    </p:animClr>
                                    <p:set>
                                      <p:cBhvr>
                                        <p:cTn id="49" dur="2000" fill="hold"/>
                                        <p:tgtEl>
                                          <p:spTgt spid="12"/>
                                        </p:tgtEl>
                                        <p:attrNameLst>
                                          <p:attrName>fill.type</p:attrName>
                                        </p:attrNameLst>
                                      </p:cBhvr>
                                      <p:to>
                                        <p:strVal val="solid"/>
                                      </p:to>
                                    </p:set>
                                    <p:set>
                                      <p:cBhvr>
                                        <p:cTn id="50"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3"/>
                                        </p:tgtEl>
                                        <p:attrNameLst>
                                          <p:attrName>fillcolor</p:attrName>
                                        </p:attrNameLst>
                                      </p:cBhvr>
                                      <p:to>
                                        <a:schemeClr val="accent2"/>
                                      </p:to>
                                    </p:animClr>
                                    <p:set>
                                      <p:cBhvr>
                                        <p:cTn id="56" dur="2000" fill="hold"/>
                                        <p:tgtEl>
                                          <p:spTgt spid="13"/>
                                        </p:tgtEl>
                                        <p:attrNameLst>
                                          <p:attrName>fill.type</p:attrName>
                                        </p:attrNameLst>
                                      </p:cBhvr>
                                      <p:to>
                                        <p:strVal val="solid"/>
                                      </p:to>
                                    </p:set>
                                    <p:set>
                                      <p:cBhvr>
                                        <p:cTn id="57"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14"/>
                                        </p:tgtEl>
                                        <p:attrNameLst>
                                          <p:attrName>fillcolor</p:attrName>
                                        </p:attrNameLst>
                                      </p:cBhvr>
                                      <p:to>
                                        <a:srgbClr val="945200"/>
                                      </p:to>
                                    </p:animClr>
                                    <p:set>
                                      <p:cBhvr>
                                        <p:cTn id="63" dur="2000" fill="hold"/>
                                        <p:tgtEl>
                                          <p:spTgt spid="14"/>
                                        </p:tgtEl>
                                        <p:attrNameLst>
                                          <p:attrName>fill.type</p:attrName>
                                        </p:attrNameLst>
                                      </p:cBhvr>
                                      <p:to>
                                        <p:strVal val="solid"/>
                                      </p:to>
                                    </p:set>
                                    <p:set>
                                      <p:cBhvr>
                                        <p:cTn id="64"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15"/>
                                        </p:tgtEl>
                                        <p:attrNameLst>
                                          <p:attrName>fillcolor</p:attrName>
                                        </p:attrNameLst>
                                      </p:cBhvr>
                                      <p:to>
                                        <a:srgbClr val="8EFA00"/>
                                      </p:to>
                                    </p:animClr>
                                    <p:set>
                                      <p:cBhvr>
                                        <p:cTn id="70" dur="2000" fill="hold"/>
                                        <p:tgtEl>
                                          <p:spTgt spid="15"/>
                                        </p:tgtEl>
                                        <p:attrNameLst>
                                          <p:attrName>fill.type</p:attrName>
                                        </p:attrNameLst>
                                      </p:cBhvr>
                                      <p:to>
                                        <p:strVal val="solid"/>
                                      </p:to>
                                    </p:set>
                                    <p:set>
                                      <p:cBhvr>
                                        <p:cTn id="71"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9"/>
                                        </p:tgtEl>
                                        <p:attrNameLst>
                                          <p:attrName>fillcolor</p:attrName>
                                        </p:attrNameLst>
                                      </p:cBhvr>
                                      <p:to>
                                        <a:srgbClr val="4E8F00"/>
                                      </p:to>
                                    </p:animClr>
                                    <p:set>
                                      <p:cBhvr>
                                        <p:cTn id="77" dur="2000" fill="hold"/>
                                        <p:tgtEl>
                                          <p:spTgt spid="9"/>
                                        </p:tgtEl>
                                        <p:attrNameLst>
                                          <p:attrName>fill.type</p:attrName>
                                        </p:attrNameLst>
                                      </p:cBhvr>
                                      <p:to>
                                        <p:strVal val="solid"/>
                                      </p:to>
                                    </p:set>
                                    <p:set>
                                      <p:cBhvr>
                                        <p:cTn id="7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79" restart="whenNotActive" fill="hold" evtFilter="cancelBubble" nodeType="interactiveSeq">
                <p:stCondLst>
                  <p:cond evt="onClick" delay="0">
                    <p:tgtEl>
                      <p:spTgt spid="16"/>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000" fill="hold"/>
                                        <p:tgtEl>
                                          <p:spTgt spid="16"/>
                                        </p:tgtEl>
                                        <p:attrNameLst>
                                          <p:attrName>fillcolor</p:attrName>
                                        </p:attrNameLst>
                                      </p:cBhvr>
                                      <p:to>
                                        <a:srgbClr val="D5FC79"/>
                                      </p:to>
                                    </p:animClr>
                                    <p:set>
                                      <p:cBhvr>
                                        <p:cTn id="84" dur="2000" fill="hold"/>
                                        <p:tgtEl>
                                          <p:spTgt spid="16"/>
                                        </p:tgtEl>
                                        <p:attrNameLst>
                                          <p:attrName>fill.type</p:attrName>
                                        </p:attrNameLst>
                                      </p:cBhvr>
                                      <p:to>
                                        <p:strVal val="solid"/>
                                      </p:to>
                                    </p:set>
                                    <p:set>
                                      <p:cBhvr>
                                        <p:cTn id="8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000" fill="hold"/>
                                        <p:tgtEl>
                                          <p:spTgt spid="22"/>
                                        </p:tgtEl>
                                        <p:attrNameLst>
                                          <p:attrName>fillcolor</p:attrName>
                                        </p:attrNameLst>
                                      </p:cBhvr>
                                      <p:to>
                                        <a:srgbClr val="FFFC00"/>
                                      </p:to>
                                    </p:animClr>
                                    <p:set>
                                      <p:cBhvr>
                                        <p:cTn id="91" dur="2000" fill="hold"/>
                                        <p:tgtEl>
                                          <p:spTgt spid="22"/>
                                        </p:tgtEl>
                                        <p:attrNameLst>
                                          <p:attrName>fill.type</p:attrName>
                                        </p:attrNameLst>
                                      </p:cBhvr>
                                      <p:to>
                                        <p:strVal val="solid"/>
                                      </p:to>
                                    </p:set>
                                    <p:set>
                                      <p:cBhvr>
                                        <p:cTn id="92"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50" y="1690062"/>
            <a:ext cx="5003524" cy="4093428"/>
          </a:xfrm>
          <a:prstGeom prst="rect">
            <a:avLst/>
          </a:prstGeom>
          <a:noFill/>
        </p:spPr>
        <p:txBody>
          <a:bodyPr wrap="square" rtlCol="0">
            <a:spAutoFit/>
          </a:bodyPr>
          <a:lstStyle/>
          <a:p>
            <a:endParaRPr lang="es-CL" sz="2000" dirty="0"/>
          </a:p>
          <a:p>
            <a:r>
              <a:rPr lang="es-CL" sz="2000" dirty="0"/>
              <a:t>Caminar es estar siempre en camino, en movimiento, atentos a los cambios. </a:t>
            </a:r>
          </a:p>
          <a:p>
            <a:r>
              <a:rPr lang="es-CL" sz="2000" dirty="0"/>
              <a:t>Es caminar llenos de esperanza, abiertos a la novedad y las sorpresas que va despertando el Espíritu. Es estar en una constante búsqueda y actualización. </a:t>
            </a:r>
          </a:p>
          <a:p>
            <a:endParaRPr lang="es-CL" sz="2000" dirty="0"/>
          </a:p>
          <a:p>
            <a:r>
              <a:rPr lang="es-CL" sz="2000" dirty="0"/>
              <a:t>Abrirse a lo nuevo es abrirse a nuevas formas de pensar y actuar, dejar atrás las seguridades que nos da “el siempre se ha hecho así” y replantearse una nueva forma de ser y hacer iglesia.</a:t>
            </a:r>
            <a:endParaRPr lang="es-CL" dirty="0"/>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509392" y="2516466"/>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6684833" y="2944148"/>
            <a:ext cx="1313151" cy="1922148"/>
          </a:xfrm>
          <a:prstGeom prst="rect">
            <a:avLst/>
          </a:prstGeom>
        </p:spPr>
      </p:pic>
      <p:pic>
        <p:nvPicPr>
          <p:cNvPr id="3" name="Imagen 2">
            <a:hlinkClick r:id="rId4" action="ppaction://hlinksldjump"/>
            <a:extLst>
              <a:ext uri="{FF2B5EF4-FFF2-40B4-BE49-F238E27FC236}">
                <a16:creationId xmlns:a16="http://schemas.microsoft.com/office/drawing/2014/main" id="{88D23077-5E11-EC4B-8CAD-95574DFE797E}"/>
              </a:ext>
            </a:extLst>
          </p:cNvPr>
          <p:cNvPicPr>
            <a:picLocks noChangeAspect="1"/>
          </p:cNvPicPr>
          <p:nvPr/>
        </p:nvPicPr>
        <p:blipFill>
          <a:blip r:embed="rId5"/>
          <a:stretch>
            <a:fillRect/>
          </a:stretch>
        </p:blipFill>
        <p:spPr>
          <a:xfrm>
            <a:off x="8034457" y="5669951"/>
            <a:ext cx="2806700" cy="647700"/>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7842733" y="3090038"/>
            <a:ext cx="2892830" cy="1384995"/>
          </a:xfrm>
          <a:prstGeom prst="rect">
            <a:avLst/>
          </a:prstGeom>
          <a:noFill/>
        </p:spPr>
        <p:txBody>
          <a:bodyPr wrap="square">
            <a:spAutoFit/>
          </a:bodyPr>
          <a:lstStyle/>
          <a:p>
            <a:pPr algn="ctr"/>
            <a:r>
              <a:rPr lang="es-CL" sz="2800" b="1" dirty="0"/>
              <a:t>Qué me provoca la incertidumbre</a:t>
            </a:r>
          </a:p>
          <a:p>
            <a:pPr algn="ctr"/>
            <a:endParaRPr lang="es-CL" sz="2800" b="1" dirty="0"/>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50" y="463811"/>
            <a:ext cx="4280662" cy="1323439"/>
          </a:xfrm>
          <a:prstGeom prst="rect">
            <a:avLst/>
          </a:prstGeom>
          <a:noFill/>
        </p:spPr>
        <p:txBody>
          <a:bodyPr wrap="square">
            <a:spAutoFit/>
          </a:bodyPr>
          <a:lstStyle/>
          <a:p>
            <a:r>
              <a:rPr lang="es-CL" sz="4000" b="1" dirty="0"/>
              <a:t>Un pueblo siempre en camino</a:t>
            </a:r>
          </a:p>
        </p:txBody>
      </p:sp>
      <p:sp>
        <p:nvSpPr>
          <p:cNvPr id="11" name="CuadroTexto 10">
            <a:extLst>
              <a:ext uri="{FF2B5EF4-FFF2-40B4-BE49-F238E27FC236}">
                <a16:creationId xmlns:a16="http://schemas.microsoft.com/office/drawing/2014/main" id="{797EB99F-802D-164F-A5E0-490AA58EF863}"/>
              </a:ext>
            </a:extLst>
          </p:cNvPr>
          <p:cNvSpPr txBox="1"/>
          <p:nvPr/>
        </p:nvSpPr>
        <p:spPr>
          <a:xfrm>
            <a:off x="7698658" y="1489587"/>
            <a:ext cx="184731" cy="369332"/>
          </a:xfrm>
          <a:prstGeom prst="rect">
            <a:avLst/>
          </a:prstGeom>
          <a:noFill/>
        </p:spPr>
        <p:txBody>
          <a:bodyPr wrap="none" rtlCol="0">
            <a:spAutoFit/>
          </a:bodyPr>
          <a:lstStyle/>
          <a:p>
            <a:endParaRPr lang="es-CL" dirty="0"/>
          </a:p>
        </p:txBody>
      </p:sp>
    </p:spTree>
    <p:extLst>
      <p:ext uri="{BB962C8B-B14F-4D97-AF65-F5344CB8AC3E}">
        <p14:creationId xmlns:p14="http://schemas.microsoft.com/office/powerpoint/2010/main" val="421124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D5F56E-4A3E-D449-A04F-0A9F6D3F4254}"/>
              </a:ext>
            </a:extLst>
          </p:cNvPr>
          <p:cNvPicPr>
            <a:picLocks noChangeAspect="1"/>
          </p:cNvPicPr>
          <p:nvPr/>
        </p:nvPicPr>
        <p:blipFill>
          <a:blip r:embed="rId2"/>
          <a:stretch>
            <a:fillRect/>
          </a:stretch>
        </p:blipFill>
        <p:spPr>
          <a:xfrm>
            <a:off x="7341409" y="-24592"/>
            <a:ext cx="4049682" cy="976808"/>
          </a:xfrm>
          <a:prstGeom prst="rect">
            <a:avLst/>
          </a:prstGeom>
        </p:spPr>
      </p:pic>
      <p:sp>
        <p:nvSpPr>
          <p:cNvPr id="5" name="CuadroTexto 4">
            <a:extLst>
              <a:ext uri="{FF2B5EF4-FFF2-40B4-BE49-F238E27FC236}">
                <a16:creationId xmlns:a16="http://schemas.microsoft.com/office/drawing/2014/main" id="{F1A811C9-25E0-2549-B044-DA4D505A5A4E}"/>
              </a:ext>
            </a:extLst>
          </p:cNvPr>
          <p:cNvSpPr txBox="1"/>
          <p:nvPr/>
        </p:nvSpPr>
        <p:spPr>
          <a:xfrm>
            <a:off x="718850" y="1608670"/>
            <a:ext cx="5693826" cy="4708981"/>
          </a:xfrm>
          <a:prstGeom prst="rect">
            <a:avLst/>
          </a:prstGeom>
          <a:noFill/>
        </p:spPr>
        <p:txBody>
          <a:bodyPr wrap="square" rtlCol="0">
            <a:spAutoFit/>
          </a:bodyPr>
          <a:lstStyle/>
          <a:p>
            <a:endParaRPr lang="es-CL" sz="2000" dirty="0"/>
          </a:p>
          <a:p>
            <a:r>
              <a:rPr lang="es-CL" sz="2000" dirty="0"/>
              <a:t>Caminamos como iglesia siempre en relación con otros. En nuestros barrios somos vecina, compañera de alegrías, esperanzas y dolores. Y muchas veces, consuelo en la desesperanza y el miedo.</a:t>
            </a:r>
          </a:p>
          <a:p>
            <a:endParaRPr lang="es-CL" sz="2000" dirty="0"/>
          </a:p>
          <a:p>
            <a:r>
              <a:rPr lang="es-CL" sz="2000" dirty="0"/>
              <a:t>Caminando nos conocemos, nos vinculamos, nos necesitamos mutuamente. No nos encerramos en el templo y nos preocupamos de nosotros mismos. Caminamos también con otras organizaciones sociales, de otras iglesia cristianas, de otras religiones, con hermanos que incluso no creen, sabiendo que entre todos buscamos la plenitud de cada persona, de la humanidad y del cuidado de la creación.</a:t>
            </a:r>
            <a:r>
              <a:rPr lang="es-CL" sz="2000" strike="sngStrike" dirty="0"/>
              <a:t> </a:t>
            </a:r>
          </a:p>
        </p:txBody>
      </p:sp>
      <p:pic>
        <p:nvPicPr>
          <p:cNvPr id="7" name="Imagen 6">
            <a:extLst>
              <a:ext uri="{FF2B5EF4-FFF2-40B4-BE49-F238E27FC236}">
                <a16:creationId xmlns:a16="http://schemas.microsoft.com/office/drawing/2014/main" id="{83384301-95A3-8942-9073-E6F8291B4A2D}"/>
              </a:ext>
            </a:extLst>
          </p:cNvPr>
          <p:cNvPicPr>
            <a:picLocks noChangeAspect="1"/>
          </p:cNvPicPr>
          <p:nvPr/>
        </p:nvPicPr>
        <p:blipFill>
          <a:blip r:embed="rId3"/>
          <a:stretch>
            <a:fillRect/>
          </a:stretch>
        </p:blipFill>
        <p:spPr>
          <a:xfrm>
            <a:off x="10694346" y="1915781"/>
            <a:ext cx="1313151" cy="1922148"/>
          </a:xfrm>
          <a:prstGeom prst="rect">
            <a:avLst/>
          </a:prstGeom>
        </p:spPr>
      </p:pic>
      <p:pic>
        <p:nvPicPr>
          <p:cNvPr id="8" name="Imagen 7">
            <a:extLst>
              <a:ext uri="{FF2B5EF4-FFF2-40B4-BE49-F238E27FC236}">
                <a16:creationId xmlns:a16="http://schemas.microsoft.com/office/drawing/2014/main" id="{B9E74591-E407-F541-8F94-F431137D3BC2}"/>
              </a:ext>
            </a:extLst>
          </p:cNvPr>
          <p:cNvPicPr>
            <a:picLocks noChangeAspect="1"/>
          </p:cNvPicPr>
          <p:nvPr/>
        </p:nvPicPr>
        <p:blipFill>
          <a:blip r:embed="rId3"/>
          <a:stretch>
            <a:fillRect/>
          </a:stretch>
        </p:blipFill>
        <p:spPr>
          <a:xfrm rot="10800000">
            <a:off x="6684833" y="3002086"/>
            <a:ext cx="1313151" cy="1922148"/>
          </a:xfrm>
          <a:prstGeom prst="rect">
            <a:avLst/>
          </a:prstGeom>
        </p:spPr>
      </p:pic>
      <p:sp>
        <p:nvSpPr>
          <p:cNvPr id="10" name="CuadroTexto 9">
            <a:extLst>
              <a:ext uri="{FF2B5EF4-FFF2-40B4-BE49-F238E27FC236}">
                <a16:creationId xmlns:a16="http://schemas.microsoft.com/office/drawing/2014/main" id="{CB0AE03D-EB5E-A849-8876-69AD839114B8}"/>
              </a:ext>
            </a:extLst>
          </p:cNvPr>
          <p:cNvSpPr txBox="1"/>
          <p:nvPr/>
        </p:nvSpPr>
        <p:spPr>
          <a:xfrm>
            <a:off x="7656433" y="2459616"/>
            <a:ext cx="3419633" cy="2246769"/>
          </a:xfrm>
          <a:prstGeom prst="rect">
            <a:avLst/>
          </a:prstGeom>
          <a:noFill/>
        </p:spPr>
        <p:txBody>
          <a:bodyPr wrap="square">
            <a:spAutoFit/>
          </a:bodyPr>
          <a:lstStyle/>
          <a:p>
            <a:pPr algn="ctr"/>
            <a:r>
              <a:rPr lang="es-CL" sz="2800" b="1" dirty="0"/>
              <a:t>Cuál fue la última actividad que recuerdas con otras organizaciones no eclesiales</a:t>
            </a:r>
          </a:p>
        </p:txBody>
      </p:sp>
      <p:sp>
        <p:nvSpPr>
          <p:cNvPr id="9" name="CuadroTexto 8">
            <a:extLst>
              <a:ext uri="{FF2B5EF4-FFF2-40B4-BE49-F238E27FC236}">
                <a16:creationId xmlns:a16="http://schemas.microsoft.com/office/drawing/2014/main" id="{84C7DD8A-72F9-734E-98C0-16402FB38ED1}"/>
              </a:ext>
            </a:extLst>
          </p:cNvPr>
          <p:cNvSpPr txBox="1"/>
          <p:nvPr/>
        </p:nvSpPr>
        <p:spPr>
          <a:xfrm>
            <a:off x="718850" y="387422"/>
            <a:ext cx="5377150" cy="1323439"/>
          </a:xfrm>
          <a:prstGeom prst="rect">
            <a:avLst/>
          </a:prstGeom>
          <a:noFill/>
        </p:spPr>
        <p:txBody>
          <a:bodyPr wrap="square">
            <a:spAutoFit/>
          </a:bodyPr>
          <a:lstStyle/>
          <a:p>
            <a:r>
              <a:rPr lang="es-CL" sz="4000" b="1" dirty="0"/>
              <a:t>Un pueblo que camina con sus vecinos</a:t>
            </a:r>
          </a:p>
        </p:txBody>
      </p:sp>
      <p:pic>
        <p:nvPicPr>
          <p:cNvPr id="11" name="Imagen 10">
            <a:hlinkClick r:id="rId4" action="ppaction://hlinksldjump"/>
            <a:extLst>
              <a:ext uri="{FF2B5EF4-FFF2-40B4-BE49-F238E27FC236}">
                <a16:creationId xmlns:a16="http://schemas.microsoft.com/office/drawing/2014/main" id="{E37AF4CC-9D44-5E43-BA33-6BB63F0D75AE}"/>
              </a:ext>
            </a:extLst>
          </p:cNvPr>
          <p:cNvPicPr>
            <a:picLocks noChangeAspect="1"/>
          </p:cNvPicPr>
          <p:nvPr/>
        </p:nvPicPr>
        <p:blipFill>
          <a:blip r:embed="rId5"/>
          <a:stretch>
            <a:fillRect/>
          </a:stretch>
        </p:blipFill>
        <p:spPr>
          <a:xfrm>
            <a:off x="8034457" y="5669951"/>
            <a:ext cx="2806700" cy="647700"/>
          </a:xfrm>
          <a:prstGeom prst="rect">
            <a:avLst/>
          </a:prstGeom>
        </p:spPr>
      </p:pic>
    </p:spTree>
    <p:extLst>
      <p:ext uri="{BB962C8B-B14F-4D97-AF65-F5344CB8AC3E}">
        <p14:creationId xmlns:p14="http://schemas.microsoft.com/office/powerpoint/2010/main" val="19267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2851</TotalTime>
  <Words>1503</Words>
  <Application>Microsoft Macintosh PowerPoint</Application>
  <PresentationFormat>Panorámica</PresentationFormat>
  <Paragraphs>115</Paragraphs>
  <Slides>21</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adelia</vt:lpstr>
      <vt:lpstr>Arial</vt:lpstr>
      <vt:lpstr>Calibri</vt:lpstr>
      <vt:lpstr>Calibri Light</vt:lpstr>
      <vt:lpstr>TrashHand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Webmaster CECh</dc:creator>
  <cp:lastModifiedBy>Webmaster CECh</cp:lastModifiedBy>
  <cp:revision>38</cp:revision>
  <dcterms:created xsi:type="dcterms:W3CDTF">2022-01-10T15:54:01Z</dcterms:created>
  <dcterms:modified xsi:type="dcterms:W3CDTF">2022-03-05T16:22:39Z</dcterms:modified>
</cp:coreProperties>
</file>